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0" r:id="rId6"/>
    <p:sldId id="261" r:id="rId7"/>
    <p:sldId id="300" r:id="rId8"/>
    <p:sldId id="263" r:id="rId9"/>
    <p:sldId id="296" r:id="rId10"/>
    <p:sldId id="297" r:id="rId11"/>
    <p:sldId id="299" r:id="rId12"/>
    <p:sldId id="298" r:id="rId13"/>
    <p:sldId id="262" r:id="rId14"/>
    <p:sldId id="301" r:id="rId15"/>
    <p:sldId id="303" r:id="rId16"/>
    <p:sldId id="304" r:id="rId17"/>
    <p:sldId id="307" r:id="rId18"/>
    <p:sldId id="305" r:id="rId19"/>
    <p:sldId id="306" r:id="rId20"/>
    <p:sldId id="308" r:id="rId21"/>
    <p:sldId id="309" r:id="rId22"/>
    <p:sldId id="276" r:id="rId23"/>
  </p:sldIdLst>
  <p:sldSz cx="9144000" cy="5143500"/>
  <p:notesSz cx="6858000" cy="9144000"/>
  <p:embeddedFontLst>
    <p:embeddedFont>
      <p:font typeface="Poppins" panose="00000500000000000000"/>
      <p:regular r:id="rId27"/>
    </p:embeddedFont>
    <p:embeddedFont>
      <p:font typeface="Baloo 2"/>
      <p:regular r:id="rId28"/>
    </p:embeddedFont>
    <p:embeddedFont>
      <p:font typeface="Raleway"/>
      <p:regular r:id="rId29"/>
    </p:embeddedFont>
    <p:embeddedFont>
      <p:font typeface="PT Sans" panose="020B0503020203020204"/>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7" name="Shape 397"/>
        <p:cNvGrpSpPr/>
        <p:nvPr/>
      </p:nvGrpSpPr>
      <p:grpSpPr>
        <a:xfrm>
          <a:off x="0" y="0"/>
          <a:ext cx="0" cy="0"/>
          <a:chOff x="0" y="0"/>
          <a:chExt cx="0" cy="0"/>
        </a:xfrm>
      </p:grpSpPr>
      <p:sp>
        <p:nvSpPr>
          <p:cNvPr id="398" name="Google Shape;398;g4dfce81f19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dfce81f19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2" name="Shape 542"/>
        <p:cNvGrpSpPr/>
        <p:nvPr/>
      </p:nvGrpSpPr>
      <p:grpSpPr>
        <a:xfrm>
          <a:off x="0" y="0"/>
          <a:ext cx="0" cy="0"/>
          <a:chOff x="0" y="0"/>
          <a:chExt cx="0" cy="0"/>
        </a:xfrm>
      </p:grpSpPr>
      <p:sp>
        <p:nvSpPr>
          <p:cNvPr id="543" name="Google Shape;543;g54dda1946d_6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4dda1946d_6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Khác với DoS (Denial of Service) thông thường, DDoS tận dụng nhiều nguồn tấn công từ các địa chỉ IP khác nhau để gửi hàng loạt yêu cầu hoặc lưu lượng lớn đến mục tiêu, làm cho nó khó phát hiện và ngăn chặn hơn.</a:t>
            </a:r>
          </a:p>
          <a:p>
            <a:pPr marL="0" lvl="0" indent="0" algn="l" rtl="0">
              <a:spcBef>
                <a:spcPts val="0"/>
              </a:spcBef>
              <a:spcAft>
                <a:spcPts val="0"/>
              </a:spcAft>
              <a:buNone/>
            </a:pPr>
          </a:p>
          <a:p>
            <a:pPr marL="0" lvl="0" indent="0" algn="l" rtl="0">
              <a:spcBef>
                <a:spcPts val="0"/>
              </a:spcBef>
              <a:spcAft>
                <a:spcPts val="0"/>
              </a:spcAft>
              <a:buNone/>
            </a:pPr>
            <a:r>
              <a:t>Trong một cuộc tấn công DDoS, kẻ tấn công thường sử dụng một mạng lưới các thiết bị bị xâm nhập, được gọi là botnet (mạng máy tính ma), gồm các máy tính, điện thoại, thiết bị IoT, v.v. Những thiết bị này, khi bị lây nhiễm phần mềm độc hại, có thể bị kiểm soát từ xa để tham gia vào cuộc tấn công mà chủ sở hữu thiết bị không hề hay biết.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g1e94c3e8a91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94c3e8a91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b="1"/>
              <a:t>DDoS băng thông dựa trên ứng dụng</a:t>
            </a:r>
            <a:r>
              <a:t>, hay Application Layer DDoS Attack, là một dạng tấn công DDoS nhắm vào tầng ứng dụng (tầng 7 trong mô hình OSI) của hệ thống, nơi các dịch vụ và ứng dụng hoạt động. Thay vì làm ngập băng thông mạng một cách tổng quát, tấn công này nhằm vào tài nguyên ứng dụng, chẳng hạn như trang web, API, máy chủ ứng dụng hoặc cơ sở dữ liệu, bằng cách gửi một lượng lớn yêu cầu trực tiếp đến ứng dụng, làm cho nó quá tải và ngừng hoạt động.</a:t>
            </a:r>
          </a:p>
          <a:p>
            <a:pPr marL="0" lvl="0" indent="0" algn="l" rtl="0">
              <a:spcBef>
                <a:spcPts val="0"/>
              </a:spcBef>
              <a:spcAft>
                <a:spcPts val="0"/>
              </a:spcAft>
              <a:buNone/>
            </a:pPr>
            <a:r>
              <a:rPr b="1"/>
              <a:t>DDoS phản xạ và khuếch đại (Reflection &amp; Amplification DDoS)</a:t>
            </a:r>
            <a:r>
              <a:t> là một kỹ thuật tấn công DDoS mà kẻ tấn công tận dụng các dịch vụ phản hồi trên internet để làm ngập mục tiêu bằng lượng lớn lưu lượng truy cập giả mạo. Đây là một trong những dạng tấn công DDoS mạnh mẽ và phức tạp, vì nó không chỉ sử dụng các dịch vụ hợp pháp để phản xạ lưu lượng mà còn khuếch đại lượng dữ liệu gửi đến mục tiêu.</a:t>
            </a:r>
          </a:p>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g1e94c3e8a91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94c3e8a91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g1e94c3e8a91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94c3e8a91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g1e94c3e8a91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94c3e8a91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g1e94c3e8a91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94c3e8a91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1e94c3e8a91_0_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e94c3e8a91_0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g1e94c3e8a91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94c3e8a91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g1e94c3e8a91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94c3e8a91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g1e94c3e8a91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94c3e8a91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5" name="Shape 485"/>
        <p:cNvGrpSpPr/>
        <p:nvPr/>
      </p:nvGrpSpPr>
      <p:grpSpPr>
        <a:xfrm>
          <a:off x="0" y="0"/>
          <a:ext cx="0" cy="0"/>
          <a:chOff x="0" y="0"/>
          <a:chExt cx="0" cy="0"/>
        </a:xfrm>
      </p:grpSpPr>
      <p:sp>
        <p:nvSpPr>
          <p:cNvPr id="486" name="Google Shape;486;gd431007ba2_0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d431007ba2_0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1" name="Shape 951"/>
        <p:cNvGrpSpPr/>
        <p:nvPr/>
      </p:nvGrpSpPr>
      <p:grpSpPr>
        <a:xfrm>
          <a:off x="0" y="0"/>
          <a:ext cx="0" cy="0"/>
          <a:chOff x="0" y="0"/>
          <a:chExt cx="0" cy="0"/>
        </a:xfrm>
      </p:grpSpPr>
      <p:sp>
        <p:nvSpPr>
          <p:cNvPr id="952" name="Google Shape;952;g1e94c3e8a91_0_6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e94c3e8a91_0_6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1e94c3e8a91_0_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e94c3e8a91_0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2" name="Shape 542"/>
        <p:cNvGrpSpPr/>
        <p:nvPr/>
      </p:nvGrpSpPr>
      <p:grpSpPr>
        <a:xfrm>
          <a:off x="0" y="0"/>
          <a:ext cx="0" cy="0"/>
          <a:chOff x="0" y="0"/>
          <a:chExt cx="0" cy="0"/>
        </a:xfrm>
      </p:grpSpPr>
      <p:sp>
        <p:nvSpPr>
          <p:cNvPr id="543" name="Google Shape;543;g54dda1946d_6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4dda1946d_6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g1e94c3e8a91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e94c3e8a91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0" name="Shape 590"/>
        <p:cNvGrpSpPr/>
        <p:nvPr/>
      </p:nvGrpSpPr>
      <p:grpSpPr>
        <a:xfrm>
          <a:off x="0" y="0"/>
          <a:ext cx="0" cy="0"/>
          <a:chOff x="0" y="0"/>
          <a:chExt cx="0" cy="0"/>
        </a:xfrm>
      </p:grpSpPr>
      <p:sp>
        <p:nvSpPr>
          <p:cNvPr id="591" name="Google Shape;591;g1e94c3e8a91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e94c3e8a91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1e94c3e8a91_0_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e94c3e8a91_0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2" name="Shape 542"/>
        <p:cNvGrpSpPr/>
        <p:nvPr/>
      </p:nvGrpSpPr>
      <p:grpSpPr>
        <a:xfrm>
          <a:off x="0" y="0"/>
          <a:ext cx="0" cy="0"/>
          <a:chOff x="0" y="0"/>
          <a:chExt cx="0" cy="0"/>
        </a:xfrm>
      </p:grpSpPr>
      <p:sp>
        <p:nvSpPr>
          <p:cNvPr id="543" name="Google Shape;543;g54dda1946d_6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4dda1946d_6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3" name="Shape 603"/>
        <p:cNvGrpSpPr/>
        <p:nvPr/>
      </p:nvGrpSpPr>
      <p:grpSpPr>
        <a:xfrm>
          <a:off x="0" y="0"/>
          <a:ext cx="0" cy="0"/>
          <a:chOff x="0" y="0"/>
          <a:chExt cx="0" cy="0"/>
        </a:xfrm>
      </p:grpSpPr>
      <p:sp>
        <p:nvSpPr>
          <p:cNvPr id="604" name="Google Shape;604;g1e94c3e8a91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e94c3e8a91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901975" y="1446263"/>
            <a:ext cx="4528800" cy="19344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3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type="subTitle" idx="1"/>
          </p:nvPr>
        </p:nvSpPr>
        <p:spPr>
          <a:xfrm>
            <a:off x="3901975" y="3436038"/>
            <a:ext cx="4528800" cy="475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66900" y="-20050"/>
            <a:ext cx="9280825" cy="1075500"/>
            <a:chOff x="-66900" y="-20050"/>
            <a:chExt cx="9280825" cy="1075500"/>
          </a:xfrm>
        </p:grpSpPr>
        <p:cxnSp>
          <p:nvCxnSpPr>
            <p:cNvPr id="12" name="Google Shape;12;p2"/>
            <p:cNvCxnSpPr/>
            <p:nvPr/>
          </p:nvCxnSpPr>
          <p:spPr>
            <a:xfrm flipH="1">
              <a:off x="-66900" y="-20050"/>
              <a:ext cx="1195800" cy="1075500"/>
            </a:xfrm>
            <a:prstGeom prst="straightConnector1">
              <a:avLst/>
            </a:prstGeom>
            <a:noFill/>
            <a:ln w="9525" cap="flat" cmpd="sng">
              <a:solidFill>
                <a:schemeClr val="dk1"/>
              </a:solidFill>
              <a:prstDash val="dash"/>
              <a:round/>
              <a:headEnd type="none" w="med" len="med"/>
              <a:tailEnd type="none" w="med" len="med"/>
            </a:ln>
          </p:spPr>
        </p:cxnSp>
        <p:cxnSp>
          <p:nvCxnSpPr>
            <p:cNvPr id="13" name="Google Shape;13;p2"/>
            <p:cNvCxnSpPr/>
            <p:nvPr/>
          </p:nvCxnSpPr>
          <p:spPr>
            <a:xfrm rot="10800000">
              <a:off x="6474025" y="50"/>
              <a:ext cx="2739900" cy="1055400"/>
            </a:xfrm>
            <a:prstGeom prst="straightConnector1">
              <a:avLst/>
            </a:prstGeom>
            <a:noFill/>
            <a:ln w="9525" cap="flat" cmpd="sng">
              <a:solidFill>
                <a:schemeClr val="dk1"/>
              </a:solidFill>
              <a:prstDash val="dash"/>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53" name="Shape 153"/>
        <p:cNvGrpSpPr/>
        <p:nvPr/>
      </p:nvGrpSpPr>
      <p:grpSpPr>
        <a:xfrm>
          <a:off x="0" y="0"/>
          <a:ext cx="0" cy="0"/>
          <a:chOff x="0" y="0"/>
          <a:chExt cx="0" cy="0"/>
        </a:xfrm>
      </p:grpSpPr>
      <p:grpSp>
        <p:nvGrpSpPr>
          <p:cNvPr id="154" name="Google Shape;154;p11"/>
          <p:cNvGrpSpPr/>
          <p:nvPr/>
        </p:nvGrpSpPr>
        <p:grpSpPr>
          <a:xfrm>
            <a:off x="-247250" y="-20050"/>
            <a:ext cx="9461175" cy="5310475"/>
            <a:chOff x="-247250" y="-20050"/>
            <a:chExt cx="9461175" cy="5310475"/>
          </a:xfrm>
        </p:grpSpPr>
        <p:grpSp>
          <p:nvGrpSpPr>
            <p:cNvPr id="155" name="Google Shape;155;p11"/>
            <p:cNvGrpSpPr/>
            <p:nvPr/>
          </p:nvGrpSpPr>
          <p:grpSpPr>
            <a:xfrm>
              <a:off x="-66900" y="-20050"/>
              <a:ext cx="9280825" cy="1075500"/>
              <a:chOff x="-66900" y="-20050"/>
              <a:chExt cx="9280825" cy="1075500"/>
            </a:xfrm>
          </p:grpSpPr>
          <p:cxnSp>
            <p:nvCxnSpPr>
              <p:cNvPr id="156" name="Google Shape;156;p11"/>
              <p:cNvCxnSpPr/>
              <p:nvPr/>
            </p:nvCxnSpPr>
            <p:spPr>
              <a:xfrm flipH="1">
                <a:off x="-66900" y="-20050"/>
                <a:ext cx="1195800" cy="1075500"/>
              </a:xfrm>
              <a:prstGeom prst="straightConnector1">
                <a:avLst/>
              </a:prstGeom>
              <a:noFill/>
              <a:ln w="9525" cap="flat" cmpd="sng">
                <a:solidFill>
                  <a:schemeClr val="dk1"/>
                </a:solidFill>
                <a:prstDash val="dash"/>
                <a:round/>
                <a:headEnd type="none" w="med" len="med"/>
                <a:tailEnd type="none" w="med" len="med"/>
              </a:ln>
            </p:spPr>
          </p:cxnSp>
          <p:cxnSp>
            <p:nvCxnSpPr>
              <p:cNvPr id="157" name="Google Shape;157;p11"/>
              <p:cNvCxnSpPr/>
              <p:nvPr/>
            </p:nvCxnSpPr>
            <p:spPr>
              <a:xfrm rot="10800000">
                <a:off x="6474025" y="50"/>
                <a:ext cx="2739900" cy="1055400"/>
              </a:xfrm>
              <a:prstGeom prst="straightConnector1">
                <a:avLst/>
              </a:prstGeom>
              <a:noFill/>
              <a:ln w="9525" cap="flat" cmpd="sng">
                <a:solidFill>
                  <a:schemeClr val="dk1"/>
                </a:solidFill>
                <a:prstDash val="dash"/>
                <a:round/>
                <a:headEnd type="none" w="med" len="med"/>
                <a:tailEnd type="none" w="med" len="med"/>
              </a:ln>
            </p:spPr>
          </p:cxnSp>
        </p:grpSp>
        <p:grpSp>
          <p:nvGrpSpPr>
            <p:cNvPr id="158" name="Google Shape;158;p11"/>
            <p:cNvGrpSpPr/>
            <p:nvPr/>
          </p:nvGrpSpPr>
          <p:grpSpPr>
            <a:xfrm rot="10800000">
              <a:off x="-247250" y="4108125"/>
              <a:ext cx="9461175" cy="1182300"/>
              <a:chOff x="-66900" y="-126850"/>
              <a:chExt cx="9461175" cy="1182300"/>
            </a:xfrm>
          </p:grpSpPr>
          <p:cxnSp>
            <p:nvCxnSpPr>
              <p:cNvPr id="159" name="Google Shape;159;p11"/>
              <p:cNvCxnSpPr/>
              <p:nvPr/>
            </p:nvCxnSpPr>
            <p:spPr>
              <a:xfrm flipH="1">
                <a:off x="-66900" y="-20050"/>
                <a:ext cx="1195800" cy="1075500"/>
              </a:xfrm>
              <a:prstGeom prst="straightConnector1">
                <a:avLst/>
              </a:prstGeom>
              <a:noFill/>
              <a:ln w="9525" cap="flat" cmpd="sng">
                <a:solidFill>
                  <a:schemeClr val="dk1"/>
                </a:solidFill>
                <a:prstDash val="dash"/>
                <a:round/>
                <a:headEnd type="none" w="med" len="med"/>
                <a:tailEnd type="none" w="med" len="med"/>
              </a:ln>
            </p:spPr>
          </p:cxnSp>
          <p:cxnSp>
            <p:nvCxnSpPr>
              <p:cNvPr id="160" name="Google Shape;160;p11"/>
              <p:cNvCxnSpPr/>
              <p:nvPr/>
            </p:nvCxnSpPr>
            <p:spPr>
              <a:xfrm rot="10800000">
                <a:off x="6654375" y="-126850"/>
                <a:ext cx="2739900" cy="1055400"/>
              </a:xfrm>
              <a:prstGeom prst="straightConnector1">
                <a:avLst/>
              </a:prstGeom>
              <a:noFill/>
              <a:ln w="9525" cap="flat" cmpd="sng">
                <a:solidFill>
                  <a:schemeClr val="dk1"/>
                </a:solidFill>
                <a:prstDash val="dash"/>
                <a:round/>
                <a:headEnd type="none" w="med" len="med"/>
                <a:tailEnd type="none" w="med" len="med"/>
              </a:ln>
            </p:spPr>
          </p:cxnSp>
        </p:grpSp>
      </p:grpSp>
      <p:sp>
        <p:nvSpPr>
          <p:cNvPr id="161" name="Google Shape;161;p11"/>
          <p:cNvSpPr txBox="1"/>
          <p:nvPr>
            <p:ph type="title" hasCustomPrompt="1"/>
          </p:nvPr>
        </p:nvSpPr>
        <p:spPr>
          <a:xfrm>
            <a:off x="1284000" y="1730550"/>
            <a:ext cx="6576000" cy="1185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2" name="Google Shape;162;p11"/>
          <p:cNvSpPr txBox="1"/>
          <p:nvPr>
            <p:ph type="subTitle" idx="1"/>
          </p:nvPr>
        </p:nvSpPr>
        <p:spPr>
          <a:xfrm>
            <a:off x="1284000" y="291585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grpSp>
        <p:nvGrpSpPr>
          <p:cNvPr id="163" name="Google Shape;163;p11"/>
          <p:cNvGrpSpPr/>
          <p:nvPr/>
        </p:nvGrpSpPr>
        <p:grpSpPr>
          <a:xfrm>
            <a:off x="-752736" y="193699"/>
            <a:ext cx="9702543" cy="4787815"/>
            <a:chOff x="-752736" y="193699"/>
            <a:chExt cx="9702543" cy="4787815"/>
          </a:xfrm>
        </p:grpSpPr>
        <p:grpSp>
          <p:nvGrpSpPr>
            <p:cNvPr id="164" name="Google Shape;164;p11"/>
            <p:cNvGrpSpPr/>
            <p:nvPr/>
          </p:nvGrpSpPr>
          <p:grpSpPr>
            <a:xfrm>
              <a:off x="309148" y="202191"/>
              <a:ext cx="8506276" cy="4779323"/>
              <a:chOff x="309148" y="202191"/>
              <a:chExt cx="8506276" cy="4779323"/>
            </a:xfrm>
          </p:grpSpPr>
          <p:grpSp>
            <p:nvGrpSpPr>
              <p:cNvPr id="165" name="Google Shape;165;p11"/>
              <p:cNvGrpSpPr/>
              <p:nvPr/>
            </p:nvGrpSpPr>
            <p:grpSpPr>
              <a:xfrm>
                <a:off x="309148" y="4226472"/>
                <a:ext cx="808155" cy="755042"/>
                <a:chOff x="1169100" y="1853651"/>
                <a:chExt cx="581867" cy="543626"/>
              </a:xfrm>
            </p:grpSpPr>
            <p:sp>
              <p:nvSpPr>
                <p:cNvPr id="166" name="Google Shape;166;p11"/>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1"/>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1"/>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 name="Google Shape;169;p11"/>
              <p:cNvGrpSpPr/>
              <p:nvPr/>
            </p:nvGrpSpPr>
            <p:grpSpPr>
              <a:xfrm>
                <a:off x="8046146" y="202191"/>
                <a:ext cx="769278" cy="674581"/>
                <a:chOff x="1565409" y="2345016"/>
                <a:chExt cx="769278" cy="674581"/>
              </a:xfrm>
            </p:grpSpPr>
            <p:sp>
              <p:nvSpPr>
                <p:cNvPr id="170" name="Google Shape;170;p11"/>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1"/>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1"/>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1"/>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11"/>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75" name="Google Shape;175;p11"/>
            <p:cNvGrpSpPr/>
            <p:nvPr/>
          </p:nvGrpSpPr>
          <p:grpSpPr>
            <a:xfrm>
              <a:off x="-752736" y="193699"/>
              <a:ext cx="1934328" cy="1789007"/>
              <a:chOff x="4113000" y="1745425"/>
              <a:chExt cx="1077500" cy="996550"/>
            </a:xfrm>
          </p:grpSpPr>
          <p:sp>
            <p:nvSpPr>
              <p:cNvPr id="176" name="Google Shape;176;p11"/>
              <p:cNvSpPr/>
              <p:nvPr/>
            </p:nvSpPr>
            <p:spPr>
              <a:xfrm>
                <a:off x="4119725" y="1787300"/>
                <a:ext cx="1064450" cy="954675"/>
              </a:xfrm>
              <a:custGeom>
                <a:avLst/>
                <a:gdLst/>
                <a:ahLst/>
                <a:cxnLst/>
                <a:rect l="l" t="t" r="r" b="b"/>
                <a:pathLst>
                  <a:path w="42578" h="38187" extrusionOk="0">
                    <a:moveTo>
                      <a:pt x="20250" y="0"/>
                    </a:moveTo>
                    <a:cubicBezTo>
                      <a:pt x="19440" y="0"/>
                      <a:pt x="18614" y="398"/>
                      <a:pt x="18233" y="1019"/>
                    </a:cubicBezTo>
                    <a:lnTo>
                      <a:pt x="9" y="29694"/>
                    </a:lnTo>
                    <a:cubicBezTo>
                      <a:pt x="9" y="29694"/>
                      <a:pt x="1" y="31174"/>
                      <a:pt x="9" y="31404"/>
                    </a:cubicBezTo>
                    <a:cubicBezTo>
                      <a:pt x="25" y="31934"/>
                      <a:pt x="420" y="32393"/>
                      <a:pt x="1093" y="32576"/>
                    </a:cubicBezTo>
                    <a:lnTo>
                      <a:pt x="21725" y="38109"/>
                    </a:lnTo>
                    <a:cubicBezTo>
                      <a:pt x="21917" y="38162"/>
                      <a:pt x="22118" y="38186"/>
                      <a:pt x="22319" y="38186"/>
                    </a:cubicBezTo>
                    <a:cubicBezTo>
                      <a:pt x="23127" y="38186"/>
                      <a:pt x="23949" y="37788"/>
                      <a:pt x="24329" y="37167"/>
                    </a:cubicBezTo>
                    <a:lnTo>
                      <a:pt x="42356" y="7487"/>
                    </a:lnTo>
                    <a:cubicBezTo>
                      <a:pt x="42522" y="7226"/>
                      <a:pt x="42578" y="6949"/>
                      <a:pt x="42554" y="6696"/>
                    </a:cubicBezTo>
                    <a:cubicBezTo>
                      <a:pt x="42490" y="6205"/>
                      <a:pt x="42562" y="5199"/>
                      <a:pt x="42562" y="5199"/>
                    </a:cubicBezTo>
                    <a:lnTo>
                      <a:pt x="20846" y="77"/>
                    </a:lnTo>
                    <a:cubicBezTo>
                      <a:pt x="20653" y="25"/>
                      <a:pt x="20452" y="0"/>
                      <a:pt x="20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1"/>
              <p:cNvSpPr/>
              <p:nvPr/>
            </p:nvSpPr>
            <p:spPr>
              <a:xfrm>
                <a:off x="4113000" y="1745425"/>
                <a:ext cx="1077500" cy="954600"/>
              </a:xfrm>
              <a:custGeom>
                <a:avLst/>
                <a:gdLst/>
                <a:ahLst/>
                <a:cxnLst/>
                <a:rect l="l" t="t" r="r" b="b"/>
                <a:pathLst>
                  <a:path w="43100" h="38184" extrusionOk="0">
                    <a:moveTo>
                      <a:pt x="20526" y="0"/>
                    </a:moveTo>
                    <a:cubicBezTo>
                      <a:pt x="19714" y="0"/>
                      <a:pt x="18884" y="393"/>
                      <a:pt x="18502" y="1016"/>
                    </a:cubicBezTo>
                    <a:lnTo>
                      <a:pt x="476" y="30696"/>
                    </a:lnTo>
                    <a:cubicBezTo>
                      <a:pt x="1" y="31472"/>
                      <a:pt x="397" y="32319"/>
                      <a:pt x="1362" y="32572"/>
                    </a:cubicBezTo>
                    <a:lnTo>
                      <a:pt x="21994" y="38106"/>
                    </a:lnTo>
                    <a:cubicBezTo>
                      <a:pt x="22188" y="38159"/>
                      <a:pt x="22390" y="38184"/>
                      <a:pt x="22594" y="38184"/>
                    </a:cubicBezTo>
                    <a:cubicBezTo>
                      <a:pt x="23400" y="38184"/>
                      <a:pt x="24219" y="37790"/>
                      <a:pt x="24598" y="37164"/>
                    </a:cubicBezTo>
                    <a:lnTo>
                      <a:pt x="42625" y="7492"/>
                    </a:lnTo>
                    <a:cubicBezTo>
                      <a:pt x="43100" y="6708"/>
                      <a:pt x="42704" y="5869"/>
                      <a:pt x="41738" y="5608"/>
                    </a:cubicBezTo>
                    <a:lnTo>
                      <a:pt x="21115" y="74"/>
                    </a:lnTo>
                    <a:cubicBezTo>
                      <a:pt x="20924" y="24"/>
                      <a:pt x="20726" y="0"/>
                      <a:pt x="2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1"/>
              <p:cNvSpPr/>
              <p:nvPr/>
            </p:nvSpPr>
            <p:spPr>
              <a:xfrm>
                <a:off x="4118350" y="1930925"/>
                <a:ext cx="1063250" cy="772300"/>
              </a:xfrm>
              <a:custGeom>
                <a:avLst/>
                <a:gdLst/>
                <a:ahLst/>
                <a:cxnLst/>
                <a:rect l="l" t="t" r="r" b="b"/>
                <a:pathLst>
                  <a:path w="42530" h="30892" extrusionOk="0">
                    <a:moveTo>
                      <a:pt x="42300" y="1"/>
                    </a:moveTo>
                    <a:lnTo>
                      <a:pt x="24273" y="29673"/>
                    </a:lnTo>
                    <a:cubicBezTo>
                      <a:pt x="23919" y="30261"/>
                      <a:pt x="23140" y="30632"/>
                      <a:pt x="22377" y="30632"/>
                    </a:cubicBezTo>
                    <a:cubicBezTo>
                      <a:pt x="22185" y="30632"/>
                      <a:pt x="21994" y="30609"/>
                      <a:pt x="21811" y="30559"/>
                    </a:cubicBezTo>
                    <a:lnTo>
                      <a:pt x="1188" y="25026"/>
                    </a:lnTo>
                    <a:cubicBezTo>
                      <a:pt x="721" y="24907"/>
                      <a:pt x="380" y="24630"/>
                      <a:pt x="246" y="24266"/>
                    </a:cubicBezTo>
                    <a:lnTo>
                      <a:pt x="0" y="24361"/>
                    </a:lnTo>
                    <a:cubicBezTo>
                      <a:pt x="159" y="24796"/>
                      <a:pt x="570" y="25136"/>
                      <a:pt x="1117" y="25287"/>
                    </a:cubicBezTo>
                    <a:lnTo>
                      <a:pt x="21740" y="30813"/>
                    </a:lnTo>
                    <a:cubicBezTo>
                      <a:pt x="21946" y="30868"/>
                      <a:pt x="22152" y="30892"/>
                      <a:pt x="22365" y="30892"/>
                    </a:cubicBezTo>
                    <a:cubicBezTo>
                      <a:pt x="23220" y="30892"/>
                      <a:pt x="24091" y="30472"/>
                      <a:pt x="24495" y="29815"/>
                    </a:cubicBezTo>
                    <a:lnTo>
                      <a:pt x="42530" y="135"/>
                    </a:lnTo>
                    <a:lnTo>
                      <a:pt x="42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1"/>
              <p:cNvSpPr/>
              <p:nvPr/>
            </p:nvSpPr>
            <p:spPr>
              <a:xfrm>
                <a:off x="4167825" y="1785950"/>
                <a:ext cx="970025" cy="859175"/>
              </a:xfrm>
              <a:custGeom>
                <a:avLst/>
                <a:gdLst/>
                <a:ahLst/>
                <a:cxnLst/>
                <a:rect l="l" t="t" r="r" b="b"/>
                <a:pathLst>
                  <a:path w="38801" h="34367" extrusionOk="0">
                    <a:moveTo>
                      <a:pt x="18477" y="1"/>
                    </a:moveTo>
                    <a:cubicBezTo>
                      <a:pt x="17746" y="1"/>
                      <a:pt x="17001" y="356"/>
                      <a:pt x="16658" y="915"/>
                    </a:cubicBezTo>
                    <a:lnTo>
                      <a:pt x="428" y="27626"/>
                    </a:lnTo>
                    <a:cubicBezTo>
                      <a:pt x="1" y="28331"/>
                      <a:pt x="365" y="29091"/>
                      <a:pt x="1236" y="29320"/>
                    </a:cubicBezTo>
                    <a:lnTo>
                      <a:pt x="19793" y="34300"/>
                    </a:lnTo>
                    <a:cubicBezTo>
                      <a:pt x="19965" y="34345"/>
                      <a:pt x="20144" y="34367"/>
                      <a:pt x="20324" y="34367"/>
                    </a:cubicBezTo>
                    <a:cubicBezTo>
                      <a:pt x="21055" y="34367"/>
                      <a:pt x="21801" y="34012"/>
                      <a:pt x="22144" y="33453"/>
                    </a:cubicBezTo>
                    <a:lnTo>
                      <a:pt x="38374" y="6742"/>
                    </a:lnTo>
                    <a:cubicBezTo>
                      <a:pt x="38801" y="6037"/>
                      <a:pt x="38437" y="5285"/>
                      <a:pt x="37566" y="5048"/>
                    </a:cubicBezTo>
                    <a:lnTo>
                      <a:pt x="33251" y="3892"/>
                    </a:lnTo>
                    <a:lnTo>
                      <a:pt x="32713" y="4770"/>
                    </a:lnTo>
                    <a:cubicBezTo>
                      <a:pt x="32536" y="5061"/>
                      <a:pt x="32157" y="5241"/>
                      <a:pt x="31781" y="5241"/>
                    </a:cubicBezTo>
                    <a:cubicBezTo>
                      <a:pt x="31687" y="5241"/>
                      <a:pt x="31592" y="5230"/>
                      <a:pt x="31502" y="5206"/>
                    </a:cubicBezTo>
                    <a:lnTo>
                      <a:pt x="21946" y="2649"/>
                    </a:lnTo>
                    <a:cubicBezTo>
                      <a:pt x="21503" y="2522"/>
                      <a:pt x="21313" y="2134"/>
                      <a:pt x="21534" y="1778"/>
                    </a:cubicBezTo>
                    <a:lnTo>
                      <a:pt x="22073" y="891"/>
                    </a:lnTo>
                    <a:lnTo>
                      <a:pt x="19009" y="68"/>
                    </a:lnTo>
                    <a:cubicBezTo>
                      <a:pt x="18837" y="22"/>
                      <a:pt x="18657" y="1"/>
                      <a:pt x="18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1"/>
              <p:cNvSpPr/>
              <p:nvPr/>
            </p:nvSpPr>
            <p:spPr>
              <a:xfrm>
                <a:off x="4459175" y="1890775"/>
                <a:ext cx="579325" cy="365925"/>
              </a:xfrm>
              <a:custGeom>
                <a:avLst/>
                <a:gdLst/>
                <a:ahLst/>
                <a:cxnLst/>
                <a:rect l="l" t="t" r="r" b="b"/>
                <a:pathLst>
                  <a:path w="23173" h="14637" extrusionOk="0">
                    <a:moveTo>
                      <a:pt x="6823" y="0"/>
                    </a:moveTo>
                    <a:cubicBezTo>
                      <a:pt x="6293" y="0"/>
                      <a:pt x="5787" y="276"/>
                      <a:pt x="5502" y="744"/>
                    </a:cubicBezTo>
                    <a:lnTo>
                      <a:pt x="277" y="9349"/>
                    </a:lnTo>
                    <a:cubicBezTo>
                      <a:pt x="0" y="9793"/>
                      <a:pt x="238" y="10370"/>
                      <a:pt x="736" y="10505"/>
                    </a:cubicBezTo>
                    <a:lnTo>
                      <a:pt x="15945" y="14582"/>
                    </a:lnTo>
                    <a:cubicBezTo>
                      <a:pt x="16079" y="14619"/>
                      <a:pt x="16215" y="14637"/>
                      <a:pt x="16350" y="14637"/>
                    </a:cubicBezTo>
                    <a:cubicBezTo>
                      <a:pt x="16880" y="14637"/>
                      <a:pt x="17386" y="14361"/>
                      <a:pt x="17671" y="13893"/>
                    </a:cubicBezTo>
                    <a:lnTo>
                      <a:pt x="22904" y="5288"/>
                    </a:lnTo>
                    <a:cubicBezTo>
                      <a:pt x="23173" y="4845"/>
                      <a:pt x="22935" y="4267"/>
                      <a:pt x="22436" y="4132"/>
                    </a:cubicBezTo>
                    <a:lnTo>
                      <a:pt x="7228" y="55"/>
                    </a:lnTo>
                    <a:cubicBezTo>
                      <a:pt x="7094" y="18"/>
                      <a:pt x="6958" y="0"/>
                      <a:pt x="6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1"/>
              <p:cNvSpPr/>
              <p:nvPr/>
            </p:nvSpPr>
            <p:spPr>
              <a:xfrm>
                <a:off x="4384350" y="2207625"/>
                <a:ext cx="445350" cy="153400"/>
              </a:xfrm>
              <a:custGeom>
                <a:avLst/>
                <a:gdLst/>
                <a:ahLst/>
                <a:cxnLst/>
                <a:rect l="l" t="t" r="r" b="b"/>
                <a:pathLst>
                  <a:path w="17814" h="6136" extrusionOk="0">
                    <a:moveTo>
                      <a:pt x="816" y="0"/>
                    </a:moveTo>
                    <a:lnTo>
                      <a:pt x="1" y="1346"/>
                    </a:lnTo>
                    <a:lnTo>
                      <a:pt x="16998" y="6136"/>
                    </a:lnTo>
                    <a:lnTo>
                      <a:pt x="17814" y="4790"/>
                    </a:lnTo>
                    <a:lnTo>
                      <a:pt x="8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1"/>
              <p:cNvSpPr/>
              <p:nvPr/>
            </p:nvSpPr>
            <p:spPr>
              <a:xfrm>
                <a:off x="4344375" y="2272525"/>
                <a:ext cx="445350" cy="153425"/>
              </a:xfrm>
              <a:custGeom>
                <a:avLst/>
                <a:gdLst/>
                <a:ahLst/>
                <a:cxnLst/>
                <a:rect l="l" t="t" r="r" b="b"/>
                <a:pathLst>
                  <a:path w="17814" h="6137" extrusionOk="0">
                    <a:moveTo>
                      <a:pt x="816" y="1"/>
                    </a:moveTo>
                    <a:lnTo>
                      <a:pt x="0" y="1347"/>
                    </a:lnTo>
                    <a:lnTo>
                      <a:pt x="16998" y="6136"/>
                    </a:lnTo>
                    <a:lnTo>
                      <a:pt x="17813" y="4799"/>
                    </a:lnTo>
                    <a:lnTo>
                      <a:pt x="8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1"/>
              <p:cNvSpPr/>
              <p:nvPr/>
            </p:nvSpPr>
            <p:spPr>
              <a:xfrm>
                <a:off x="4304400" y="2337450"/>
                <a:ext cx="445350" cy="153425"/>
              </a:xfrm>
              <a:custGeom>
                <a:avLst/>
                <a:gdLst/>
                <a:ahLst/>
                <a:cxnLst/>
                <a:rect l="l" t="t" r="r" b="b"/>
                <a:pathLst>
                  <a:path w="17814" h="6137" extrusionOk="0">
                    <a:moveTo>
                      <a:pt x="816" y="1"/>
                    </a:moveTo>
                    <a:lnTo>
                      <a:pt x="0" y="1347"/>
                    </a:lnTo>
                    <a:lnTo>
                      <a:pt x="16998" y="6136"/>
                    </a:lnTo>
                    <a:lnTo>
                      <a:pt x="17813" y="4798"/>
                    </a:lnTo>
                    <a:lnTo>
                      <a:pt x="8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11"/>
              <p:cNvSpPr/>
              <p:nvPr/>
            </p:nvSpPr>
            <p:spPr>
              <a:xfrm>
                <a:off x="4264425" y="2402375"/>
                <a:ext cx="445125" cy="153400"/>
              </a:xfrm>
              <a:custGeom>
                <a:avLst/>
                <a:gdLst/>
                <a:ahLst/>
                <a:cxnLst/>
                <a:rect l="l" t="t" r="r" b="b"/>
                <a:pathLst>
                  <a:path w="17805" h="6136" extrusionOk="0">
                    <a:moveTo>
                      <a:pt x="815" y="0"/>
                    </a:moveTo>
                    <a:lnTo>
                      <a:pt x="0" y="1346"/>
                    </a:lnTo>
                    <a:lnTo>
                      <a:pt x="16997" y="6136"/>
                    </a:lnTo>
                    <a:lnTo>
                      <a:pt x="17805" y="4798"/>
                    </a:lnTo>
                    <a:lnTo>
                      <a:pt x="8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5" name="Google Shape;185;p11"/>
            <p:cNvGrpSpPr/>
            <p:nvPr/>
          </p:nvGrpSpPr>
          <p:grpSpPr>
            <a:xfrm>
              <a:off x="8480120" y="3836104"/>
              <a:ext cx="469686" cy="917745"/>
              <a:chOff x="8480120" y="1379404"/>
              <a:chExt cx="469686" cy="917745"/>
            </a:xfrm>
          </p:grpSpPr>
          <p:sp>
            <p:nvSpPr>
              <p:cNvPr id="186" name="Google Shape;186;p11"/>
              <p:cNvSpPr/>
              <p:nvPr/>
            </p:nvSpPr>
            <p:spPr>
              <a:xfrm flipH="1">
                <a:off x="8480120" y="1978751"/>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1"/>
              <p:cNvSpPr/>
              <p:nvPr/>
            </p:nvSpPr>
            <p:spPr>
              <a:xfrm rot="-2700000" flipH="1">
                <a:off x="8632521" y="1439559"/>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88" name="Shape 1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89" name="Shape 189"/>
        <p:cNvGrpSpPr/>
        <p:nvPr/>
      </p:nvGrpSpPr>
      <p:grpSpPr>
        <a:xfrm>
          <a:off x="0" y="0"/>
          <a:ext cx="0" cy="0"/>
          <a:chOff x="0" y="0"/>
          <a:chExt cx="0" cy="0"/>
        </a:xfrm>
      </p:grpSpPr>
      <p:grpSp>
        <p:nvGrpSpPr>
          <p:cNvPr id="190" name="Google Shape;190;p13"/>
          <p:cNvGrpSpPr/>
          <p:nvPr/>
        </p:nvGrpSpPr>
        <p:grpSpPr>
          <a:xfrm>
            <a:off x="-206925" y="-40075"/>
            <a:ext cx="9465225" cy="5243725"/>
            <a:chOff x="-206925" y="-40075"/>
            <a:chExt cx="9465225" cy="5243725"/>
          </a:xfrm>
        </p:grpSpPr>
        <p:cxnSp>
          <p:nvCxnSpPr>
            <p:cNvPr id="191" name="Google Shape;191;p13"/>
            <p:cNvCxnSpPr/>
            <p:nvPr/>
          </p:nvCxnSpPr>
          <p:spPr>
            <a:xfrm flipH="1">
              <a:off x="8283000" y="2170950"/>
              <a:ext cx="975300" cy="3032700"/>
            </a:xfrm>
            <a:prstGeom prst="straightConnector1">
              <a:avLst/>
            </a:prstGeom>
            <a:noFill/>
            <a:ln w="9525" cap="flat" cmpd="sng">
              <a:solidFill>
                <a:schemeClr val="dk1"/>
              </a:solidFill>
              <a:prstDash val="dash"/>
              <a:round/>
              <a:headEnd type="none" w="med" len="med"/>
              <a:tailEnd type="none" w="med" len="med"/>
            </a:ln>
          </p:spPr>
        </p:cxnSp>
        <p:cxnSp>
          <p:nvCxnSpPr>
            <p:cNvPr id="192" name="Google Shape;192;p13"/>
            <p:cNvCxnSpPr/>
            <p:nvPr/>
          </p:nvCxnSpPr>
          <p:spPr>
            <a:xfrm flipH="1">
              <a:off x="-206925" y="-40075"/>
              <a:ext cx="1242300" cy="1436100"/>
            </a:xfrm>
            <a:prstGeom prst="straightConnector1">
              <a:avLst/>
            </a:prstGeom>
            <a:noFill/>
            <a:ln w="9525" cap="flat" cmpd="sng">
              <a:solidFill>
                <a:schemeClr val="dk1"/>
              </a:solidFill>
              <a:prstDash val="dash"/>
              <a:round/>
              <a:headEnd type="none" w="med" len="med"/>
              <a:tailEnd type="none" w="med" len="med"/>
            </a:ln>
          </p:spPr>
        </p:cxnSp>
      </p:grpSp>
      <p:grpSp>
        <p:nvGrpSpPr>
          <p:cNvPr id="193" name="Google Shape;193;p13"/>
          <p:cNvGrpSpPr/>
          <p:nvPr/>
        </p:nvGrpSpPr>
        <p:grpSpPr>
          <a:xfrm>
            <a:off x="-108272" y="209476"/>
            <a:ext cx="9008729" cy="4934030"/>
            <a:chOff x="-108272" y="209476"/>
            <a:chExt cx="9008729" cy="4934030"/>
          </a:xfrm>
        </p:grpSpPr>
        <p:sp>
          <p:nvSpPr>
            <p:cNvPr id="194" name="Google Shape;194;p13"/>
            <p:cNvSpPr/>
            <p:nvPr/>
          </p:nvSpPr>
          <p:spPr>
            <a:xfrm flipH="1">
              <a:off x="-69549" y="26403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3"/>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3"/>
            <p:cNvSpPr/>
            <p:nvPr/>
          </p:nvSpPr>
          <p:spPr>
            <a:xfrm rot="-2700000" flipH="1">
              <a:off x="8583171" y="67868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7" name="Google Shape;197;p13"/>
            <p:cNvGrpSpPr/>
            <p:nvPr/>
          </p:nvGrpSpPr>
          <p:grpSpPr>
            <a:xfrm rot="-1286636">
              <a:off x="-11586" y="4351633"/>
              <a:ext cx="769298" cy="674599"/>
              <a:chOff x="1565409" y="2345016"/>
              <a:chExt cx="769278" cy="674581"/>
            </a:xfrm>
          </p:grpSpPr>
          <p:sp>
            <p:nvSpPr>
              <p:cNvPr id="198" name="Google Shape;198;p13"/>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3"/>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3"/>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3"/>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3"/>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3" name="Google Shape;203;p13"/>
            <p:cNvGrpSpPr/>
            <p:nvPr/>
          </p:nvGrpSpPr>
          <p:grpSpPr>
            <a:xfrm>
              <a:off x="25300" y="528538"/>
              <a:ext cx="581867" cy="543626"/>
              <a:chOff x="1169100" y="1853651"/>
              <a:chExt cx="581867" cy="543626"/>
            </a:xfrm>
          </p:grpSpPr>
          <p:sp>
            <p:nvSpPr>
              <p:cNvPr id="204" name="Google Shape;204;p13"/>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3"/>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13"/>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07" name="Google Shape;207;p1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08" name="Google Shape;208;p13"/>
          <p:cNvSpPr txBox="1"/>
          <p:nvPr>
            <p:ph type="title" idx="2" hasCustomPrompt="1"/>
          </p:nvPr>
        </p:nvSpPr>
        <p:spPr>
          <a:xfrm>
            <a:off x="720000" y="154113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3"/>
          <p:cNvSpPr txBox="1"/>
          <p:nvPr>
            <p:ph type="title" idx="3" hasCustomPrompt="1"/>
          </p:nvPr>
        </p:nvSpPr>
        <p:spPr>
          <a:xfrm>
            <a:off x="720000" y="31269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13"/>
          <p:cNvSpPr txBox="1"/>
          <p:nvPr>
            <p:ph type="title" idx="4" hasCustomPrompt="1"/>
          </p:nvPr>
        </p:nvSpPr>
        <p:spPr>
          <a:xfrm>
            <a:off x="3419275" y="154113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3"/>
          <p:cNvSpPr txBox="1"/>
          <p:nvPr>
            <p:ph type="title" idx="5" hasCustomPrompt="1"/>
          </p:nvPr>
        </p:nvSpPr>
        <p:spPr>
          <a:xfrm>
            <a:off x="3419275" y="31269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3"/>
          <p:cNvSpPr txBox="1"/>
          <p:nvPr>
            <p:ph type="title" idx="6" hasCustomPrompt="1"/>
          </p:nvPr>
        </p:nvSpPr>
        <p:spPr>
          <a:xfrm>
            <a:off x="6118550" y="154113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3"/>
          <p:cNvSpPr txBox="1"/>
          <p:nvPr>
            <p:ph type="title" idx="7" hasCustomPrompt="1"/>
          </p:nvPr>
        </p:nvSpPr>
        <p:spPr>
          <a:xfrm>
            <a:off x="6118550" y="312694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4" name="Google Shape;214;p13"/>
          <p:cNvSpPr txBox="1"/>
          <p:nvPr>
            <p:ph type="subTitle" idx="1"/>
          </p:nvPr>
        </p:nvSpPr>
        <p:spPr>
          <a:xfrm>
            <a:off x="720000" y="19886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215" name="Google Shape;215;p13"/>
          <p:cNvSpPr txBox="1"/>
          <p:nvPr>
            <p:ph type="subTitle" idx="8"/>
          </p:nvPr>
        </p:nvSpPr>
        <p:spPr>
          <a:xfrm>
            <a:off x="3419275" y="19886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216" name="Google Shape;216;p13"/>
          <p:cNvSpPr txBox="1"/>
          <p:nvPr>
            <p:ph type="subTitle" idx="9"/>
          </p:nvPr>
        </p:nvSpPr>
        <p:spPr>
          <a:xfrm>
            <a:off x="6118550" y="19886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217" name="Google Shape;217;p13"/>
          <p:cNvSpPr txBox="1"/>
          <p:nvPr>
            <p:ph type="subTitle" idx="13"/>
          </p:nvPr>
        </p:nvSpPr>
        <p:spPr>
          <a:xfrm>
            <a:off x="720000" y="3574550"/>
            <a:ext cx="2305500" cy="71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218" name="Google Shape;218;p13"/>
          <p:cNvSpPr txBox="1"/>
          <p:nvPr>
            <p:ph type="subTitle" idx="14"/>
          </p:nvPr>
        </p:nvSpPr>
        <p:spPr>
          <a:xfrm>
            <a:off x="3419275" y="3574550"/>
            <a:ext cx="2305500" cy="71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219" name="Google Shape;219;p13"/>
          <p:cNvSpPr txBox="1"/>
          <p:nvPr>
            <p:ph type="subTitle" idx="15"/>
          </p:nvPr>
        </p:nvSpPr>
        <p:spPr>
          <a:xfrm>
            <a:off x="6118550" y="3574550"/>
            <a:ext cx="2305500" cy="71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220" name="Shape 220"/>
        <p:cNvGrpSpPr/>
        <p:nvPr/>
      </p:nvGrpSpPr>
      <p:grpSpPr>
        <a:xfrm>
          <a:off x="0" y="0"/>
          <a:ext cx="0" cy="0"/>
          <a:chOff x="0" y="0"/>
          <a:chExt cx="0" cy="0"/>
        </a:xfrm>
      </p:grpSpPr>
      <p:grpSp>
        <p:nvGrpSpPr>
          <p:cNvPr id="221" name="Google Shape;221;p14"/>
          <p:cNvGrpSpPr/>
          <p:nvPr/>
        </p:nvGrpSpPr>
        <p:grpSpPr>
          <a:xfrm>
            <a:off x="-165175" y="-207100"/>
            <a:ext cx="9469475" cy="5631850"/>
            <a:chOff x="-165175" y="-207100"/>
            <a:chExt cx="9469475" cy="5631850"/>
          </a:xfrm>
        </p:grpSpPr>
        <p:cxnSp>
          <p:nvCxnSpPr>
            <p:cNvPr id="222" name="Google Shape;222;p14"/>
            <p:cNvCxnSpPr/>
            <p:nvPr/>
          </p:nvCxnSpPr>
          <p:spPr>
            <a:xfrm flipH="1">
              <a:off x="-165175" y="-207100"/>
              <a:ext cx="1102800" cy="1323300"/>
            </a:xfrm>
            <a:prstGeom prst="straightConnector1">
              <a:avLst/>
            </a:prstGeom>
            <a:noFill/>
            <a:ln w="9525" cap="flat" cmpd="sng">
              <a:solidFill>
                <a:schemeClr val="dk1"/>
              </a:solidFill>
              <a:prstDash val="dash"/>
              <a:round/>
              <a:headEnd type="none" w="med" len="med"/>
              <a:tailEnd type="none" w="med" len="med"/>
            </a:ln>
          </p:spPr>
        </p:cxnSp>
        <p:cxnSp>
          <p:nvCxnSpPr>
            <p:cNvPr id="223" name="Google Shape;223;p14"/>
            <p:cNvCxnSpPr/>
            <p:nvPr/>
          </p:nvCxnSpPr>
          <p:spPr>
            <a:xfrm flipH="1">
              <a:off x="8061100" y="2530350"/>
              <a:ext cx="1243200" cy="2894400"/>
            </a:xfrm>
            <a:prstGeom prst="straightConnector1">
              <a:avLst/>
            </a:prstGeom>
            <a:noFill/>
            <a:ln w="9525" cap="flat" cmpd="sng">
              <a:solidFill>
                <a:schemeClr val="dk1"/>
              </a:solidFill>
              <a:prstDash val="dash"/>
              <a:round/>
              <a:headEnd type="none" w="med" len="med"/>
              <a:tailEnd type="none" w="med" len="med"/>
            </a:ln>
          </p:spPr>
        </p:cxnSp>
      </p:grpSp>
      <p:grpSp>
        <p:nvGrpSpPr>
          <p:cNvPr id="224" name="Google Shape;224;p14"/>
          <p:cNvGrpSpPr/>
          <p:nvPr/>
        </p:nvGrpSpPr>
        <p:grpSpPr>
          <a:xfrm>
            <a:off x="3" y="253150"/>
            <a:ext cx="9003430" cy="4890357"/>
            <a:chOff x="3" y="253150"/>
            <a:chExt cx="9003430" cy="4890357"/>
          </a:xfrm>
        </p:grpSpPr>
        <p:grpSp>
          <p:nvGrpSpPr>
            <p:cNvPr id="225" name="Google Shape;225;p14"/>
            <p:cNvGrpSpPr/>
            <p:nvPr/>
          </p:nvGrpSpPr>
          <p:grpSpPr>
            <a:xfrm>
              <a:off x="8430771" y="253150"/>
              <a:ext cx="572661" cy="572707"/>
              <a:chOff x="16546" y="4513750"/>
              <a:chExt cx="572661" cy="572707"/>
            </a:xfrm>
          </p:grpSpPr>
          <p:sp>
            <p:nvSpPr>
              <p:cNvPr id="226" name="Google Shape;226;p14"/>
              <p:cNvSpPr/>
              <p:nvPr/>
            </p:nvSpPr>
            <p:spPr>
              <a:xfrm>
                <a:off x="16546" y="4513750"/>
                <a:ext cx="572661" cy="572707"/>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4"/>
              <p:cNvSpPr/>
              <p:nvPr/>
            </p:nvSpPr>
            <p:spPr>
              <a:xfrm>
                <a:off x="58828" y="4608008"/>
                <a:ext cx="463169" cy="285223"/>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8" name="Google Shape;228;p14"/>
            <p:cNvSpPr/>
            <p:nvPr/>
          </p:nvSpPr>
          <p:spPr>
            <a:xfrm flipH="1">
              <a:off x="8480120" y="1405151"/>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14"/>
            <p:cNvSpPr/>
            <p:nvPr/>
          </p:nvSpPr>
          <p:spPr>
            <a:xfrm rot="-2700000" flipH="1">
              <a:off x="8632521" y="1874359"/>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0" name="Google Shape;230;p14"/>
            <p:cNvGrpSpPr/>
            <p:nvPr/>
          </p:nvGrpSpPr>
          <p:grpSpPr>
            <a:xfrm rot="-1286636">
              <a:off x="96689" y="4351633"/>
              <a:ext cx="769298" cy="674599"/>
              <a:chOff x="1565409" y="2345016"/>
              <a:chExt cx="769278" cy="674581"/>
            </a:xfrm>
          </p:grpSpPr>
          <p:sp>
            <p:nvSpPr>
              <p:cNvPr id="231" name="Google Shape;231;p14"/>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4"/>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4"/>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4"/>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4"/>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6" name="Google Shape;236;p14"/>
            <p:cNvSpPr/>
            <p:nvPr/>
          </p:nvSpPr>
          <p:spPr>
            <a:xfrm rot="-2374941" flipH="1">
              <a:off x="197897" y="3782134"/>
              <a:ext cx="269141" cy="241711"/>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7" name="Google Shape;237;p1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38" name="Google Shape;238;p14"/>
          <p:cNvSpPr txBox="1"/>
          <p:nvPr>
            <p:ph type="subTitle" idx="1"/>
          </p:nvPr>
        </p:nvSpPr>
        <p:spPr>
          <a:xfrm>
            <a:off x="937625" y="25036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39" name="Google Shape;239;p14"/>
          <p:cNvSpPr txBox="1"/>
          <p:nvPr>
            <p:ph type="subTitle" idx="2"/>
          </p:nvPr>
        </p:nvSpPr>
        <p:spPr>
          <a:xfrm>
            <a:off x="3484347" y="25036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40" name="Google Shape;240;p14"/>
          <p:cNvSpPr txBox="1"/>
          <p:nvPr>
            <p:ph type="subTitle" idx="3"/>
          </p:nvPr>
        </p:nvSpPr>
        <p:spPr>
          <a:xfrm>
            <a:off x="6031075" y="25036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41" name="Google Shape;241;p14"/>
          <p:cNvSpPr txBox="1"/>
          <p:nvPr>
            <p:ph type="subTitle" idx="4"/>
          </p:nvPr>
        </p:nvSpPr>
        <p:spPr>
          <a:xfrm>
            <a:off x="937625" y="2064076"/>
            <a:ext cx="2175300" cy="50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242" name="Google Shape;242;p14"/>
          <p:cNvSpPr txBox="1"/>
          <p:nvPr>
            <p:ph type="subTitle" idx="5"/>
          </p:nvPr>
        </p:nvSpPr>
        <p:spPr>
          <a:xfrm>
            <a:off x="3484350" y="2064076"/>
            <a:ext cx="2175300" cy="50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243" name="Google Shape;243;p14"/>
          <p:cNvSpPr txBox="1"/>
          <p:nvPr>
            <p:ph type="subTitle" idx="6"/>
          </p:nvPr>
        </p:nvSpPr>
        <p:spPr>
          <a:xfrm>
            <a:off x="6031075" y="2064076"/>
            <a:ext cx="2175300" cy="50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244" name="Shape 244"/>
        <p:cNvGrpSpPr/>
        <p:nvPr/>
      </p:nvGrpSpPr>
      <p:grpSpPr>
        <a:xfrm>
          <a:off x="0" y="0"/>
          <a:ext cx="0" cy="0"/>
          <a:chOff x="0" y="0"/>
          <a:chExt cx="0" cy="0"/>
        </a:xfrm>
      </p:grpSpPr>
      <p:grpSp>
        <p:nvGrpSpPr>
          <p:cNvPr id="245" name="Google Shape;245;p15"/>
          <p:cNvGrpSpPr/>
          <p:nvPr/>
        </p:nvGrpSpPr>
        <p:grpSpPr>
          <a:xfrm rot="10800000" flipH="1">
            <a:off x="-86850" y="-322650"/>
            <a:ext cx="9431225" cy="5547000"/>
            <a:chOff x="-86850" y="-6700"/>
            <a:chExt cx="9431225" cy="5547000"/>
          </a:xfrm>
        </p:grpSpPr>
        <p:cxnSp>
          <p:nvCxnSpPr>
            <p:cNvPr id="246" name="Google Shape;246;p15"/>
            <p:cNvCxnSpPr/>
            <p:nvPr/>
          </p:nvCxnSpPr>
          <p:spPr>
            <a:xfrm flipH="1">
              <a:off x="-86850" y="-6700"/>
              <a:ext cx="1251600" cy="1543800"/>
            </a:xfrm>
            <a:prstGeom prst="straightConnector1">
              <a:avLst/>
            </a:prstGeom>
            <a:noFill/>
            <a:ln w="9525" cap="flat" cmpd="sng">
              <a:solidFill>
                <a:schemeClr val="dk1"/>
              </a:solidFill>
              <a:prstDash val="dash"/>
              <a:round/>
              <a:headEnd type="none" w="med" len="med"/>
              <a:tailEnd type="none" w="med" len="med"/>
            </a:ln>
          </p:spPr>
        </p:cxnSp>
        <p:cxnSp>
          <p:nvCxnSpPr>
            <p:cNvPr id="247" name="Google Shape;247;p15"/>
            <p:cNvCxnSpPr/>
            <p:nvPr/>
          </p:nvCxnSpPr>
          <p:spPr>
            <a:xfrm flipH="1">
              <a:off x="8101175" y="2645900"/>
              <a:ext cx="1243200" cy="2894400"/>
            </a:xfrm>
            <a:prstGeom prst="straightConnector1">
              <a:avLst/>
            </a:prstGeom>
            <a:noFill/>
            <a:ln w="9525" cap="flat" cmpd="sng">
              <a:solidFill>
                <a:schemeClr val="dk1"/>
              </a:solidFill>
              <a:prstDash val="dash"/>
              <a:round/>
              <a:headEnd type="none" w="med" len="med"/>
              <a:tailEnd type="none" w="med" len="med"/>
            </a:ln>
          </p:spPr>
        </p:cxnSp>
      </p:grpSp>
      <p:grpSp>
        <p:nvGrpSpPr>
          <p:cNvPr id="248" name="Google Shape;248;p15"/>
          <p:cNvGrpSpPr/>
          <p:nvPr/>
        </p:nvGrpSpPr>
        <p:grpSpPr>
          <a:xfrm>
            <a:off x="-229874" y="171238"/>
            <a:ext cx="9310574" cy="4837285"/>
            <a:chOff x="-229874" y="171238"/>
            <a:chExt cx="9310574" cy="4837285"/>
          </a:xfrm>
        </p:grpSpPr>
        <p:grpSp>
          <p:nvGrpSpPr>
            <p:cNvPr id="249" name="Google Shape;249;p15"/>
            <p:cNvGrpSpPr/>
            <p:nvPr/>
          </p:nvGrpSpPr>
          <p:grpSpPr>
            <a:xfrm rot="2700000">
              <a:off x="8374308" y="4333872"/>
              <a:ext cx="603787" cy="540305"/>
              <a:chOff x="995678" y="3460637"/>
              <a:chExt cx="502403" cy="449580"/>
            </a:xfrm>
          </p:grpSpPr>
          <p:sp>
            <p:nvSpPr>
              <p:cNvPr id="250" name="Google Shape;250;p15"/>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15"/>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5"/>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5"/>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4" name="Google Shape;254;p15"/>
            <p:cNvSpPr/>
            <p:nvPr/>
          </p:nvSpPr>
          <p:spPr>
            <a:xfrm flipH="1">
              <a:off x="-229874" y="52128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5" name="Google Shape;255;p15"/>
            <p:cNvGrpSpPr/>
            <p:nvPr/>
          </p:nvGrpSpPr>
          <p:grpSpPr>
            <a:xfrm>
              <a:off x="25300" y="171238"/>
              <a:ext cx="581867" cy="543626"/>
              <a:chOff x="1169100" y="1853651"/>
              <a:chExt cx="581867" cy="543626"/>
            </a:xfrm>
          </p:grpSpPr>
          <p:sp>
            <p:nvSpPr>
              <p:cNvPr id="256" name="Google Shape;256;p15"/>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5"/>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5"/>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 name="Google Shape;259;p15"/>
            <p:cNvGrpSpPr/>
            <p:nvPr/>
          </p:nvGrpSpPr>
          <p:grpSpPr>
            <a:xfrm flipH="1">
              <a:off x="8424002" y="245329"/>
              <a:ext cx="616298" cy="616347"/>
              <a:chOff x="16546" y="4513750"/>
              <a:chExt cx="572661" cy="572707"/>
            </a:xfrm>
          </p:grpSpPr>
          <p:sp>
            <p:nvSpPr>
              <p:cNvPr id="260" name="Google Shape;260;p15"/>
              <p:cNvSpPr/>
              <p:nvPr/>
            </p:nvSpPr>
            <p:spPr>
              <a:xfrm>
                <a:off x="16546" y="4513750"/>
                <a:ext cx="572661" cy="572707"/>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5"/>
              <p:cNvSpPr/>
              <p:nvPr/>
            </p:nvSpPr>
            <p:spPr>
              <a:xfrm>
                <a:off x="58828" y="4608008"/>
                <a:ext cx="463169" cy="285223"/>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2" name="Google Shape;262;p15"/>
            <p:cNvGrpSpPr/>
            <p:nvPr/>
          </p:nvGrpSpPr>
          <p:grpSpPr>
            <a:xfrm>
              <a:off x="71967" y="4319904"/>
              <a:ext cx="648040" cy="568267"/>
              <a:chOff x="1565409" y="2345016"/>
              <a:chExt cx="769278" cy="674581"/>
            </a:xfrm>
          </p:grpSpPr>
          <p:sp>
            <p:nvSpPr>
              <p:cNvPr id="263" name="Google Shape;263;p15"/>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5"/>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5"/>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5"/>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5"/>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68" name="Google Shape;268;p1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69" name="Google Shape;269;p15"/>
          <p:cNvSpPr txBox="1"/>
          <p:nvPr>
            <p:ph type="subTitle" idx="1"/>
          </p:nvPr>
        </p:nvSpPr>
        <p:spPr>
          <a:xfrm>
            <a:off x="927413" y="1825100"/>
            <a:ext cx="3282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70" name="Google Shape;270;p15"/>
          <p:cNvSpPr txBox="1"/>
          <p:nvPr>
            <p:ph type="subTitle" idx="2"/>
          </p:nvPr>
        </p:nvSpPr>
        <p:spPr>
          <a:xfrm>
            <a:off x="4934548" y="1825100"/>
            <a:ext cx="3282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71" name="Google Shape;271;p15"/>
          <p:cNvSpPr txBox="1"/>
          <p:nvPr>
            <p:ph type="subTitle" idx="3"/>
          </p:nvPr>
        </p:nvSpPr>
        <p:spPr>
          <a:xfrm>
            <a:off x="927413" y="3338175"/>
            <a:ext cx="3282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72" name="Google Shape;272;p15"/>
          <p:cNvSpPr txBox="1"/>
          <p:nvPr>
            <p:ph type="subTitle" idx="4"/>
          </p:nvPr>
        </p:nvSpPr>
        <p:spPr>
          <a:xfrm>
            <a:off x="4934548" y="3338175"/>
            <a:ext cx="3282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73" name="Google Shape;273;p15"/>
          <p:cNvSpPr txBox="1"/>
          <p:nvPr>
            <p:ph type="subTitle" idx="5"/>
          </p:nvPr>
        </p:nvSpPr>
        <p:spPr>
          <a:xfrm>
            <a:off x="927425" y="1439400"/>
            <a:ext cx="3282000" cy="46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274" name="Google Shape;274;p15"/>
          <p:cNvSpPr txBox="1"/>
          <p:nvPr>
            <p:ph type="subTitle" idx="6"/>
          </p:nvPr>
        </p:nvSpPr>
        <p:spPr>
          <a:xfrm>
            <a:off x="927425" y="2952500"/>
            <a:ext cx="3282000" cy="46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275" name="Google Shape;275;p15"/>
          <p:cNvSpPr txBox="1"/>
          <p:nvPr>
            <p:ph type="subTitle" idx="7"/>
          </p:nvPr>
        </p:nvSpPr>
        <p:spPr>
          <a:xfrm>
            <a:off x="4934527" y="1439400"/>
            <a:ext cx="3282000" cy="46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276" name="Google Shape;276;p15"/>
          <p:cNvSpPr txBox="1"/>
          <p:nvPr>
            <p:ph type="subTitle" idx="8"/>
          </p:nvPr>
        </p:nvSpPr>
        <p:spPr>
          <a:xfrm>
            <a:off x="4934527" y="2952500"/>
            <a:ext cx="3282000" cy="46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277" name="Shape 277"/>
        <p:cNvGrpSpPr/>
        <p:nvPr/>
      </p:nvGrpSpPr>
      <p:grpSpPr>
        <a:xfrm>
          <a:off x="0" y="0"/>
          <a:ext cx="0" cy="0"/>
          <a:chOff x="0" y="0"/>
          <a:chExt cx="0" cy="0"/>
        </a:xfrm>
      </p:grpSpPr>
      <p:grpSp>
        <p:nvGrpSpPr>
          <p:cNvPr id="278" name="Google Shape;278;p16"/>
          <p:cNvGrpSpPr/>
          <p:nvPr/>
        </p:nvGrpSpPr>
        <p:grpSpPr>
          <a:xfrm>
            <a:off x="-206925" y="-40075"/>
            <a:ext cx="9465225" cy="5243725"/>
            <a:chOff x="-206925" y="-40075"/>
            <a:chExt cx="9465225" cy="5243725"/>
          </a:xfrm>
        </p:grpSpPr>
        <p:cxnSp>
          <p:nvCxnSpPr>
            <p:cNvPr id="279" name="Google Shape;279;p16"/>
            <p:cNvCxnSpPr/>
            <p:nvPr/>
          </p:nvCxnSpPr>
          <p:spPr>
            <a:xfrm flipH="1">
              <a:off x="8283000" y="2170950"/>
              <a:ext cx="975300" cy="3032700"/>
            </a:xfrm>
            <a:prstGeom prst="straightConnector1">
              <a:avLst/>
            </a:prstGeom>
            <a:noFill/>
            <a:ln w="9525" cap="flat" cmpd="sng">
              <a:solidFill>
                <a:schemeClr val="dk1"/>
              </a:solidFill>
              <a:prstDash val="dash"/>
              <a:round/>
              <a:headEnd type="none" w="med" len="med"/>
              <a:tailEnd type="none" w="med" len="med"/>
            </a:ln>
          </p:spPr>
        </p:cxnSp>
        <p:cxnSp>
          <p:nvCxnSpPr>
            <p:cNvPr id="280" name="Google Shape;280;p16"/>
            <p:cNvCxnSpPr/>
            <p:nvPr/>
          </p:nvCxnSpPr>
          <p:spPr>
            <a:xfrm flipH="1">
              <a:off x="-206925" y="-40075"/>
              <a:ext cx="1242300" cy="1436100"/>
            </a:xfrm>
            <a:prstGeom prst="straightConnector1">
              <a:avLst/>
            </a:prstGeom>
            <a:noFill/>
            <a:ln w="9525" cap="flat" cmpd="sng">
              <a:solidFill>
                <a:schemeClr val="dk1"/>
              </a:solidFill>
              <a:prstDash val="dash"/>
              <a:round/>
              <a:headEnd type="none" w="med" len="med"/>
              <a:tailEnd type="none" w="med" len="med"/>
            </a:ln>
          </p:spPr>
        </p:cxnSp>
      </p:grpSp>
      <p:grpSp>
        <p:nvGrpSpPr>
          <p:cNvPr id="281" name="Google Shape;281;p16"/>
          <p:cNvGrpSpPr/>
          <p:nvPr/>
        </p:nvGrpSpPr>
        <p:grpSpPr>
          <a:xfrm>
            <a:off x="-133597" y="72449"/>
            <a:ext cx="9430158" cy="5071058"/>
            <a:chOff x="-133597" y="72449"/>
            <a:chExt cx="9430158" cy="5071058"/>
          </a:xfrm>
        </p:grpSpPr>
        <p:sp>
          <p:nvSpPr>
            <p:cNvPr id="282" name="Google Shape;282;p16"/>
            <p:cNvSpPr/>
            <p:nvPr/>
          </p:nvSpPr>
          <p:spPr>
            <a:xfrm flipH="1">
              <a:off x="8760788" y="124855"/>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16"/>
            <p:cNvSpPr/>
            <p:nvPr/>
          </p:nvSpPr>
          <p:spPr>
            <a:xfrm rot="-2700000" flipH="1">
              <a:off x="212271" y="3271609"/>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4" name="Google Shape;284;p16"/>
            <p:cNvGrpSpPr/>
            <p:nvPr/>
          </p:nvGrpSpPr>
          <p:grpSpPr>
            <a:xfrm rot="-1286636">
              <a:off x="-36911" y="4351633"/>
              <a:ext cx="769298" cy="674599"/>
              <a:chOff x="1565409" y="2345016"/>
              <a:chExt cx="769278" cy="674581"/>
            </a:xfrm>
          </p:grpSpPr>
          <p:sp>
            <p:nvSpPr>
              <p:cNvPr id="285" name="Google Shape;285;p16"/>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6"/>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6"/>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6"/>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16"/>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0" name="Google Shape;290;p16"/>
            <p:cNvGrpSpPr/>
            <p:nvPr/>
          </p:nvGrpSpPr>
          <p:grpSpPr>
            <a:xfrm rot="1799961">
              <a:off x="8334839" y="226848"/>
              <a:ext cx="812401" cy="726986"/>
              <a:chOff x="995678" y="3460637"/>
              <a:chExt cx="502403" cy="449580"/>
            </a:xfrm>
          </p:grpSpPr>
          <p:sp>
            <p:nvSpPr>
              <p:cNvPr id="291" name="Google Shape;291;p16"/>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16"/>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16"/>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16"/>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5" name="Google Shape;295;p16"/>
            <p:cNvSpPr/>
            <p:nvPr/>
          </p:nvSpPr>
          <p:spPr>
            <a:xfrm rot="-2700000" flipH="1">
              <a:off x="8703421" y="116838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16"/>
            <p:cNvSpPr/>
            <p:nvPr/>
          </p:nvSpPr>
          <p:spPr>
            <a:xfrm flipH="1">
              <a:off x="240172" y="3818225"/>
              <a:ext cx="282130" cy="253361"/>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7" name="Google Shape;297;p1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98" name="Google Shape;298;p16"/>
          <p:cNvSpPr txBox="1"/>
          <p:nvPr>
            <p:ph type="subTitle" idx="1"/>
          </p:nvPr>
        </p:nvSpPr>
        <p:spPr>
          <a:xfrm>
            <a:off x="916038" y="1710151"/>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99" name="Google Shape;299;p16"/>
          <p:cNvSpPr txBox="1"/>
          <p:nvPr>
            <p:ph type="subTitle" idx="2"/>
          </p:nvPr>
        </p:nvSpPr>
        <p:spPr>
          <a:xfrm>
            <a:off x="3628172" y="1710161"/>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00" name="Google Shape;300;p16"/>
          <p:cNvSpPr txBox="1"/>
          <p:nvPr>
            <p:ph type="subTitle" idx="3"/>
          </p:nvPr>
        </p:nvSpPr>
        <p:spPr>
          <a:xfrm>
            <a:off x="916038" y="3498800"/>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01" name="Google Shape;301;p16"/>
          <p:cNvSpPr txBox="1"/>
          <p:nvPr>
            <p:ph type="subTitle" idx="4"/>
          </p:nvPr>
        </p:nvSpPr>
        <p:spPr>
          <a:xfrm>
            <a:off x="3628172" y="3498800"/>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02" name="Google Shape;302;p16"/>
          <p:cNvSpPr txBox="1"/>
          <p:nvPr>
            <p:ph type="subTitle" idx="5"/>
          </p:nvPr>
        </p:nvSpPr>
        <p:spPr>
          <a:xfrm>
            <a:off x="6340307" y="1710161"/>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03" name="Google Shape;303;p16"/>
          <p:cNvSpPr txBox="1"/>
          <p:nvPr>
            <p:ph type="subTitle" idx="6"/>
          </p:nvPr>
        </p:nvSpPr>
        <p:spPr>
          <a:xfrm>
            <a:off x="6340307" y="3498800"/>
            <a:ext cx="1887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04" name="Google Shape;304;p16"/>
          <p:cNvSpPr txBox="1"/>
          <p:nvPr>
            <p:ph type="subTitle" idx="7"/>
          </p:nvPr>
        </p:nvSpPr>
        <p:spPr>
          <a:xfrm>
            <a:off x="923452" y="1136475"/>
            <a:ext cx="18804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305" name="Google Shape;305;p16"/>
          <p:cNvSpPr txBox="1"/>
          <p:nvPr>
            <p:ph type="subTitle" idx="8"/>
          </p:nvPr>
        </p:nvSpPr>
        <p:spPr>
          <a:xfrm>
            <a:off x="3633733" y="1136484"/>
            <a:ext cx="18804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306" name="Google Shape;306;p16"/>
          <p:cNvSpPr txBox="1"/>
          <p:nvPr>
            <p:ph type="subTitle" idx="9"/>
          </p:nvPr>
        </p:nvSpPr>
        <p:spPr>
          <a:xfrm>
            <a:off x="6344014" y="1136484"/>
            <a:ext cx="18804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307" name="Google Shape;307;p16"/>
          <p:cNvSpPr txBox="1"/>
          <p:nvPr>
            <p:ph type="subTitle" idx="13"/>
          </p:nvPr>
        </p:nvSpPr>
        <p:spPr>
          <a:xfrm>
            <a:off x="916038" y="2922000"/>
            <a:ext cx="18876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308" name="Google Shape;308;p16"/>
          <p:cNvSpPr txBox="1"/>
          <p:nvPr>
            <p:ph type="subTitle" idx="14"/>
          </p:nvPr>
        </p:nvSpPr>
        <p:spPr>
          <a:xfrm>
            <a:off x="3633734" y="2922000"/>
            <a:ext cx="18804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309" name="Google Shape;309;p16"/>
          <p:cNvSpPr txBox="1"/>
          <p:nvPr>
            <p:ph type="subTitle" idx="15"/>
          </p:nvPr>
        </p:nvSpPr>
        <p:spPr>
          <a:xfrm>
            <a:off x="6344016" y="2922000"/>
            <a:ext cx="18804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310" name="Shape 310"/>
        <p:cNvGrpSpPr/>
        <p:nvPr/>
      </p:nvGrpSpPr>
      <p:grpSpPr>
        <a:xfrm>
          <a:off x="0" y="0"/>
          <a:ext cx="0" cy="0"/>
          <a:chOff x="0" y="0"/>
          <a:chExt cx="0" cy="0"/>
        </a:xfrm>
      </p:grpSpPr>
      <p:sp>
        <p:nvSpPr>
          <p:cNvPr id="311" name="Google Shape;311;p17"/>
          <p:cNvSpPr txBox="1"/>
          <p:nvPr>
            <p:ph type="title" hasCustomPrompt="1"/>
          </p:nvPr>
        </p:nvSpPr>
        <p:spPr>
          <a:xfrm>
            <a:off x="798350" y="1046796"/>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2" name="Google Shape;312;p17"/>
          <p:cNvSpPr txBox="1"/>
          <p:nvPr>
            <p:ph type="subTitle" idx="1"/>
          </p:nvPr>
        </p:nvSpPr>
        <p:spPr>
          <a:xfrm>
            <a:off x="798363" y="1821446"/>
            <a:ext cx="3492600" cy="3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313" name="Google Shape;313;p17"/>
          <p:cNvSpPr txBox="1"/>
          <p:nvPr>
            <p:ph type="title" idx="2" hasCustomPrompt="1"/>
          </p:nvPr>
        </p:nvSpPr>
        <p:spPr>
          <a:xfrm>
            <a:off x="2825663" y="2969260"/>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4" name="Google Shape;314;p17"/>
          <p:cNvSpPr txBox="1"/>
          <p:nvPr>
            <p:ph type="subTitle" idx="3"/>
          </p:nvPr>
        </p:nvSpPr>
        <p:spPr>
          <a:xfrm>
            <a:off x="2825663" y="3744199"/>
            <a:ext cx="3492600" cy="3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315" name="Google Shape;315;p17"/>
          <p:cNvSpPr txBox="1"/>
          <p:nvPr>
            <p:ph type="title" idx="4" hasCustomPrompt="1"/>
          </p:nvPr>
        </p:nvSpPr>
        <p:spPr>
          <a:xfrm>
            <a:off x="4852975" y="1046796"/>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6" name="Google Shape;316;p17"/>
          <p:cNvSpPr txBox="1"/>
          <p:nvPr>
            <p:ph type="subTitle" idx="5"/>
          </p:nvPr>
        </p:nvSpPr>
        <p:spPr>
          <a:xfrm>
            <a:off x="4852988" y="1821446"/>
            <a:ext cx="3492600" cy="3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1200"/>
              <a:buFont typeface="PT Sans" panose="020B0503020203020204"/>
              <a:buNone/>
              <a:defRPr>
                <a:solidFill>
                  <a:schemeClr val="dk1"/>
                </a:solidFill>
                <a:latin typeface="PT Sans" panose="020B0503020203020204"/>
                <a:ea typeface="PT Sans" panose="020B0503020203020204"/>
                <a:cs typeface="PT Sans" panose="020B0503020203020204"/>
                <a:sym typeface="PT Sans" panose="020B0503020203020204"/>
              </a:defRPr>
            </a:lvl9pPr>
          </a:lstStyle>
          <a:p/>
        </p:txBody>
      </p:sp>
      <p:grpSp>
        <p:nvGrpSpPr>
          <p:cNvPr id="317" name="Google Shape;317;p17"/>
          <p:cNvGrpSpPr/>
          <p:nvPr/>
        </p:nvGrpSpPr>
        <p:grpSpPr>
          <a:xfrm>
            <a:off x="-165175" y="-207100"/>
            <a:ext cx="9469475" cy="2737450"/>
            <a:chOff x="-165175" y="-207100"/>
            <a:chExt cx="9469475" cy="2737450"/>
          </a:xfrm>
        </p:grpSpPr>
        <p:cxnSp>
          <p:nvCxnSpPr>
            <p:cNvPr id="318" name="Google Shape;318;p17"/>
            <p:cNvCxnSpPr/>
            <p:nvPr/>
          </p:nvCxnSpPr>
          <p:spPr>
            <a:xfrm flipH="1">
              <a:off x="-165175" y="-207100"/>
              <a:ext cx="1102800" cy="1323300"/>
            </a:xfrm>
            <a:prstGeom prst="straightConnector1">
              <a:avLst/>
            </a:prstGeom>
            <a:noFill/>
            <a:ln w="9525" cap="flat" cmpd="sng">
              <a:solidFill>
                <a:schemeClr val="dk1"/>
              </a:solidFill>
              <a:prstDash val="dash"/>
              <a:round/>
              <a:headEnd type="none" w="med" len="med"/>
              <a:tailEnd type="none" w="med" len="med"/>
            </a:ln>
          </p:spPr>
        </p:cxnSp>
        <p:cxnSp>
          <p:nvCxnSpPr>
            <p:cNvPr id="319" name="Google Shape;319;p17"/>
            <p:cNvCxnSpPr/>
            <p:nvPr/>
          </p:nvCxnSpPr>
          <p:spPr>
            <a:xfrm rot="10800000">
              <a:off x="8242900" y="-160350"/>
              <a:ext cx="1061400" cy="2690700"/>
            </a:xfrm>
            <a:prstGeom prst="straightConnector1">
              <a:avLst/>
            </a:prstGeom>
            <a:noFill/>
            <a:ln w="9525" cap="flat" cmpd="sng">
              <a:solidFill>
                <a:schemeClr val="dk1"/>
              </a:solidFill>
              <a:prstDash val="dash"/>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320" name="Shape 320"/>
        <p:cNvGrpSpPr/>
        <p:nvPr/>
      </p:nvGrpSpPr>
      <p:grpSpPr>
        <a:xfrm>
          <a:off x="0" y="0"/>
          <a:ext cx="0" cy="0"/>
          <a:chOff x="0" y="0"/>
          <a:chExt cx="0" cy="0"/>
        </a:xfrm>
      </p:grpSpPr>
      <p:grpSp>
        <p:nvGrpSpPr>
          <p:cNvPr id="321" name="Google Shape;321;p18"/>
          <p:cNvGrpSpPr/>
          <p:nvPr/>
        </p:nvGrpSpPr>
        <p:grpSpPr>
          <a:xfrm>
            <a:off x="-527725" y="-265150"/>
            <a:ext cx="9881475" cy="5877600"/>
            <a:chOff x="-561125" y="-70100"/>
            <a:chExt cx="9881475" cy="5877600"/>
          </a:xfrm>
        </p:grpSpPr>
        <p:cxnSp>
          <p:nvCxnSpPr>
            <p:cNvPr id="322" name="Google Shape;322;p18"/>
            <p:cNvCxnSpPr/>
            <p:nvPr/>
          </p:nvCxnSpPr>
          <p:spPr>
            <a:xfrm flipH="1">
              <a:off x="-561125" y="-70100"/>
              <a:ext cx="1556700" cy="2983200"/>
            </a:xfrm>
            <a:prstGeom prst="straightConnector1">
              <a:avLst/>
            </a:prstGeom>
            <a:noFill/>
            <a:ln w="9525" cap="flat" cmpd="sng">
              <a:solidFill>
                <a:schemeClr val="dk1"/>
              </a:solidFill>
              <a:prstDash val="dash"/>
              <a:round/>
              <a:headEnd type="none" w="med" len="med"/>
              <a:tailEnd type="none" w="med" len="med"/>
            </a:ln>
          </p:spPr>
        </p:cxnSp>
        <p:cxnSp>
          <p:nvCxnSpPr>
            <p:cNvPr id="323" name="Google Shape;323;p18"/>
            <p:cNvCxnSpPr/>
            <p:nvPr/>
          </p:nvCxnSpPr>
          <p:spPr>
            <a:xfrm flipH="1">
              <a:off x="8077150" y="2913100"/>
              <a:ext cx="1243200" cy="2894400"/>
            </a:xfrm>
            <a:prstGeom prst="straightConnector1">
              <a:avLst/>
            </a:prstGeom>
            <a:noFill/>
            <a:ln w="9525" cap="flat" cmpd="sng">
              <a:solidFill>
                <a:schemeClr val="dk1"/>
              </a:solidFill>
              <a:prstDash val="dash"/>
              <a:round/>
              <a:headEnd type="none" w="med" len="med"/>
              <a:tailEnd type="none" w="med" len="med"/>
            </a:ln>
          </p:spPr>
        </p:cxnSp>
      </p:grpSp>
      <p:grpSp>
        <p:nvGrpSpPr>
          <p:cNvPr id="324" name="Google Shape;324;p18"/>
          <p:cNvGrpSpPr/>
          <p:nvPr/>
        </p:nvGrpSpPr>
        <p:grpSpPr>
          <a:xfrm>
            <a:off x="-257424" y="5"/>
            <a:ext cx="9297724" cy="861672"/>
            <a:chOff x="-257424" y="5"/>
            <a:chExt cx="9297724" cy="861672"/>
          </a:xfrm>
        </p:grpSpPr>
        <p:sp>
          <p:nvSpPr>
            <p:cNvPr id="325" name="Google Shape;325;p18"/>
            <p:cNvSpPr/>
            <p:nvPr/>
          </p:nvSpPr>
          <p:spPr>
            <a:xfrm flipH="1">
              <a:off x="-257424" y="5"/>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6" name="Google Shape;326;p18"/>
            <p:cNvGrpSpPr/>
            <p:nvPr/>
          </p:nvGrpSpPr>
          <p:grpSpPr>
            <a:xfrm>
              <a:off x="77900" y="171238"/>
              <a:ext cx="581867" cy="543626"/>
              <a:chOff x="1169100" y="1853651"/>
              <a:chExt cx="581867" cy="543626"/>
            </a:xfrm>
          </p:grpSpPr>
          <p:sp>
            <p:nvSpPr>
              <p:cNvPr id="327" name="Google Shape;327;p18"/>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8"/>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8"/>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 name="Google Shape;330;p18"/>
            <p:cNvGrpSpPr/>
            <p:nvPr/>
          </p:nvGrpSpPr>
          <p:grpSpPr>
            <a:xfrm flipH="1">
              <a:off x="8424002" y="245329"/>
              <a:ext cx="616298" cy="616347"/>
              <a:chOff x="16546" y="4513750"/>
              <a:chExt cx="572661" cy="572707"/>
            </a:xfrm>
          </p:grpSpPr>
          <p:sp>
            <p:nvSpPr>
              <p:cNvPr id="331" name="Google Shape;331;p18"/>
              <p:cNvSpPr/>
              <p:nvPr/>
            </p:nvSpPr>
            <p:spPr>
              <a:xfrm>
                <a:off x="16546" y="4513750"/>
                <a:ext cx="572661" cy="572707"/>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8"/>
              <p:cNvSpPr/>
              <p:nvPr/>
            </p:nvSpPr>
            <p:spPr>
              <a:xfrm>
                <a:off x="58828" y="4608008"/>
                <a:ext cx="463169" cy="285223"/>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33" name="Google Shape;333;p1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334" name="Shape 334"/>
        <p:cNvGrpSpPr/>
        <p:nvPr/>
      </p:nvGrpSpPr>
      <p:grpSpPr>
        <a:xfrm>
          <a:off x="0" y="0"/>
          <a:ext cx="0" cy="0"/>
          <a:chOff x="0" y="0"/>
          <a:chExt cx="0" cy="0"/>
        </a:xfrm>
      </p:grpSpPr>
      <p:grpSp>
        <p:nvGrpSpPr>
          <p:cNvPr id="335" name="Google Shape;335;p19"/>
          <p:cNvGrpSpPr/>
          <p:nvPr/>
        </p:nvGrpSpPr>
        <p:grpSpPr>
          <a:xfrm rot="10800000" flipH="1">
            <a:off x="-206925" y="-40075"/>
            <a:ext cx="9492475" cy="5243725"/>
            <a:chOff x="-206925" y="-40075"/>
            <a:chExt cx="9492475" cy="5243725"/>
          </a:xfrm>
        </p:grpSpPr>
        <p:cxnSp>
          <p:nvCxnSpPr>
            <p:cNvPr id="336" name="Google Shape;336;p19"/>
            <p:cNvCxnSpPr/>
            <p:nvPr/>
          </p:nvCxnSpPr>
          <p:spPr>
            <a:xfrm flipH="1">
              <a:off x="8310250" y="2170950"/>
              <a:ext cx="975300" cy="3032700"/>
            </a:xfrm>
            <a:prstGeom prst="straightConnector1">
              <a:avLst/>
            </a:prstGeom>
            <a:noFill/>
            <a:ln w="9525" cap="flat" cmpd="sng">
              <a:solidFill>
                <a:schemeClr val="dk1"/>
              </a:solidFill>
              <a:prstDash val="dash"/>
              <a:round/>
              <a:headEnd type="none" w="med" len="med"/>
              <a:tailEnd type="none" w="med" len="med"/>
            </a:ln>
          </p:spPr>
        </p:cxnSp>
        <p:cxnSp>
          <p:nvCxnSpPr>
            <p:cNvPr id="337" name="Google Shape;337;p19"/>
            <p:cNvCxnSpPr/>
            <p:nvPr/>
          </p:nvCxnSpPr>
          <p:spPr>
            <a:xfrm flipH="1">
              <a:off x="-206925" y="-40075"/>
              <a:ext cx="1242300" cy="1436100"/>
            </a:xfrm>
            <a:prstGeom prst="straightConnector1">
              <a:avLst/>
            </a:prstGeom>
            <a:noFill/>
            <a:ln w="9525" cap="flat" cmpd="sng">
              <a:solidFill>
                <a:schemeClr val="dk1"/>
              </a:solidFill>
              <a:prstDash val="dash"/>
              <a:round/>
              <a:headEnd type="none" w="med" len="med"/>
              <a:tailEnd type="none" w="med" len="med"/>
            </a:ln>
          </p:spPr>
        </p:cxnSp>
      </p:grpSp>
      <p:grpSp>
        <p:nvGrpSpPr>
          <p:cNvPr id="338" name="Google Shape;338;p19"/>
          <p:cNvGrpSpPr/>
          <p:nvPr/>
        </p:nvGrpSpPr>
        <p:grpSpPr>
          <a:xfrm>
            <a:off x="-285073" y="-152321"/>
            <a:ext cx="9505625" cy="2149339"/>
            <a:chOff x="-285073" y="-152321"/>
            <a:chExt cx="9505625" cy="2149339"/>
          </a:xfrm>
        </p:grpSpPr>
        <p:sp>
          <p:nvSpPr>
            <p:cNvPr id="339" name="Google Shape;339;p19"/>
            <p:cNvSpPr/>
            <p:nvPr/>
          </p:nvSpPr>
          <p:spPr>
            <a:xfrm flipH="1">
              <a:off x="-176862" y="41283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19"/>
            <p:cNvSpPr/>
            <p:nvPr/>
          </p:nvSpPr>
          <p:spPr>
            <a:xfrm rot="-2700000" flipH="1">
              <a:off x="153596" y="169353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1" name="Google Shape;341;p19"/>
            <p:cNvGrpSpPr/>
            <p:nvPr/>
          </p:nvGrpSpPr>
          <p:grpSpPr>
            <a:xfrm rot="1286447" flipH="1">
              <a:off x="8461771" y="62682"/>
              <a:ext cx="674072" cy="591095"/>
              <a:chOff x="1565409" y="2345016"/>
              <a:chExt cx="769278" cy="674581"/>
            </a:xfrm>
          </p:grpSpPr>
          <p:sp>
            <p:nvSpPr>
              <p:cNvPr id="342" name="Google Shape;342;p1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1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1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 name="Google Shape;347;p19"/>
            <p:cNvGrpSpPr/>
            <p:nvPr/>
          </p:nvGrpSpPr>
          <p:grpSpPr>
            <a:xfrm rot="-1800052" flipH="1">
              <a:off x="-160034" y="-693"/>
              <a:ext cx="797795" cy="713915"/>
              <a:chOff x="995678" y="3460637"/>
              <a:chExt cx="502403" cy="449580"/>
            </a:xfrm>
          </p:grpSpPr>
          <p:sp>
            <p:nvSpPr>
              <p:cNvPr id="348" name="Google Shape;348;p19"/>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19"/>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19"/>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19"/>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2" name="Google Shape;352;p19"/>
            <p:cNvSpPr/>
            <p:nvPr/>
          </p:nvSpPr>
          <p:spPr>
            <a:xfrm flipH="1">
              <a:off x="8596529" y="977109"/>
              <a:ext cx="270937" cy="243335"/>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19"/>
            <p:cNvSpPr/>
            <p:nvPr/>
          </p:nvSpPr>
          <p:spPr>
            <a:xfrm flipH="1">
              <a:off x="107247" y="1191400"/>
              <a:ext cx="282130" cy="253361"/>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4" name="Google Shape;354;p19"/>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355" name="Shape 355"/>
        <p:cNvGrpSpPr/>
        <p:nvPr/>
      </p:nvGrpSpPr>
      <p:grpSpPr>
        <a:xfrm>
          <a:off x="0" y="0"/>
          <a:ext cx="0" cy="0"/>
          <a:chOff x="0" y="0"/>
          <a:chExt cx="0" cy="0"/>
        </a:xfrm>
      </p:grpSpPr>
      <p:sp>
        <p:nvSpPr>
          <p:cNvPr id="356" name="Google Shape;356;p20"/>
          <p:cNvSpPr txBox="1"/>
          <p:nvPr/>
        </p:nvSpPr>
        <p:spPr>
          <a:xfrm>
            <a:off x="713225" y="3466675"/>
            <a:ext cx="4103100" cy="703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200" b="1">
                <a:solidFill>
                  <a:schemeClr val="dk1"/>
                </a:solidFill>
                <a:latin typeface="Baloo 2"/>
                <a:ea typeface="Baloo 2"/>
                <a:cs typeface="Baloo 2"/>
                <a:sym typeface="Baloo 2"/>
              </a:rPr>
              <a:t>CREDITS:</a:t>
            </a:r>
            <a:r>
              <a:rPr lang="en-GB" sz="1200">
                <a:solidFill>
                  <a:schemeClr val="dk1"/>
                </a:solidFill>
                <a:latin typeface="Baloo 2"/>
                <a:ea typeface="Baloo 2"/>
                <a:cs typeface="Baloo 2"/>
                <a:sym typeface="Baloo 2"/>
              </a:rPr>
              <a:t> This presentation template was created by </a:t>
            </a:r>
            <a:r>
              <a:rPr lang="en-GB" sz="1200" b="1" u="sng">
                <a:solidFill>
                  <a:schemeClr val="dk1"/>
                </a:solidFill>
                <a:latin typeface="Baloo 2"/>
                <a:ea typeface="Baloo 2"/>
                <a:cs typeface="Baloo 2"/>
                <a:sym typeface="Baloo 2"/>
                <a:hlinkClick r:id="rId2"/>
              </a:rPr>
              <a:t>Slidesgo</a:t>
            </a:r>
            <a:r>
              <a:rPr lang="en-GB" sz="1200">
                <a:solidFill>
                  <a:schemeClr val="dk1"/>
                </a:solidFill>
                <a:latin typeface="Baloo 2"/>
                <a:ea typeface="Baloo 2"/>
                <a:cs typeface="Baloo 2"/>
                <a:sym typeface="Baloo 2"/>
              </a:rPr>
              <a:t>, and includes icons by </a:t>
            </a:r>
            <a:r>
              <a:rPr lang="en-GB" sz="1200" b="1" u="sng">
                <a:solidFill>
                  <a:schemeClr val="dk1"/>
                </a:solidFill>
                <a:latin typeface="Baloo 2"/>
                <a:ea typeface="Baloo 2"/>
                <a:cs typeface="Baloo 2"/>
                <a:sym typeface="Baloo 2"/>
                <a:hlinkClick r:id="rId3"/>
              </a:rPr>
              <a:t>Flaticon</a:t>
            </a:r>
            <a:r>
              <a:rPr lang="en-GB" sz="1200">
                <a:solidFill>
                  <a:schemeClr val="dk1"/>
                </a:solidFill>
                <a:latin typeface="Baloo 2"/>
                <a:ea typeface="Baloo 2"/>
                <a:cs typeface="Baloo 2"/>
                <a:sym typeface="Baloo 2"/>
              </a:rPr>
              <a:t>, and infographics &amp; images by </a:t>
            </a:r>
            <a:r>
              <a:rPr lang="en-GB" sz="1200" b="1" u="sng">
                <a:solidFill>
                  <a:schemeClr val="dk1"/>
                </a:solidFill>
                <a:latin typeface="Baloo 2"/>
                <a:ea typeface="Baloo 2"/>
                <a:cs typeface="Baloo 2"/>
                <a:sym typeface="Baloo 2"/>
                <a:hlinkClick r:id="rId4"/>
              </a:rPr>
              <a:t>Freepik</a:t>
            </a:r>
            <a:r>
              <a:rPr lang="en-GB" sz="1200" u="sng">
                <a:solidFill>
                  <a:schemeClr val="dk1"/>
                </a:solidFill>
                <a:latin typeface="Baloo 2"/>
                <a:ea typeface="Baloo 2"/>
                <a:cs typeface="Baloo 2"/>
                <a:sym typeface="Baloo 2"/>
              </a:rPr>
              <a:t> </a:t>
            </a:r>
            <a:endParaRPr sz="1200" b="1" u="sng">
              <a:solidFill>
                <a:schemeClr val="dk1"/>
              </a:solidFill>
              <a:latin typeface="Baloo 2"/>
              <a:ea typeface="Baloo 2"/>
              <a:cs typeface="Baloo 2"/>
              <a:sym typeface="Baloo 2"/>
            </a:endParaRPr>
          </a:p>
        </p:txBody>
      </p:sp>
      <p:sp>
        <p:nvSpPr>
          <p:cNvPr id="357" name="Google Shape;357;p20"/>
          <p:cNvSpPr txBox="1"/>
          <p:nvPr>
            <p:ph type="title"/>
          </p:nvPr>
        </p:nvSpPr>
        <p:spPr>
          <a:xfrm>
            <a:off x="713225" y="539500"/>
            <a:ext cx="4103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72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58" name="Google Shape;358;p20"/>
          <p:cNvSpPr txBox="1"/>
          <p:nvPr>
            <p:ph type="subTitle" idx="1"/>
          </p:nvPr>
        </p:nvSpPr>
        <p:spPr>
          <a:xfrm>
            <a:off x="713225" y="1528725"/>
            <a:ext cx="4103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359" name="Google Shape;359;p20"/>
          <p:cNvGrpSpPr/>
          <p:nvPr/>
        </p:nvGrpSpPr>
        <p:grpSpPr>
          <a:xfrm>
            <a:off x="-60125" y="-6675"/>
            <a:ext cx="9665875" cy="5210450"/>
            <a:chOff x="-60125" y="-6675"/>
            <a:chExt cx="9665875" cy="5210450"/>
          </a:xfrm>
        </p:grpSpPr>
        <p:cxnSp>
          <p:nvCxnSpPr>
            <p:cNvPr id="360" name="Google Shape;360;p20"/>
            <p:cNvCxnSpPr/>
            <p:nvPr/>
          </p:nvCxnSpPr>
          <p:spPr>
            <a:xfrm>
              <a:off x="6653150" y="-6675"/>
              <a:ext cx="2952600" cy="1162200"/>
            </a:xfrm>
            <a:prstGeom prst="straightConnector1">
              <a:avLst/>
            </a:prstGeom>
            <a:noFill/>
            <a:ln w="9525" cap="flat" cmpd="sng">
              <a:solidFill>
                <a:schemeClr val="dk1"/>
              </a:solidFill>
              <a:prstDash val="dash"/>
              <a:round/>
              <a:headEnd type="none" w="med" len="med"/>
              <a:tailEnd type="none" w="med" len="med"/>
            </a:ln>
          </p:spPr>
        </p:cxnSp>
        <p:cxnSp>
          <p:nvCxnSpPr>
            <p:cNvPr id="361" name="Google Shape;361;p20"/>
            <p:cNvCxnSpPr/>
            <p:nvPr/>
          </p:nvCxnSpPr>
          <p:spPr>
            <a:xfrm>
              <a:off x="-60125" y="3259775"/>
              <a:ext cx="1042200" cy="1944000"/>
            </a:xfrm>
            <a:prstGeom prst="straightConnector1">
              <a:avLst/>
            </a:prstGeom>
            <a:noFill/>
            <a:ln w="9525" cap="flat" cmpd="sng">
              <a:solidFill>
                <a:schemeClr val="dk1"/>
              </a:solidFill>
              <a:prstDash val="dash"/>
              <a:round/>
              <a:headEnd type="none" w="med" len="med"/>
              <a:tailEnd type="none" w="med" len="med"/>
            </a:ln>
          </p:spPr>
        </p:cxnSp>
      </p:grpSp>
      <p:grpSp>
        <p:nvGrpSpPr>
          <p:cNvPr id="362" name="Google Shape;362;p20"/>
          <p:cNvGrpSpPr/>
          <p:nvPr/>
        </p:nvGrpSpPr>
        <p:grpSpPr>
          <a:xfrm>
            <a:off x="107243" y="171613"/>
            <a:ext cx="363639" cy="805618"/>
            <a:chOff x="107243" y="1191400"/>
            <a:chExt cx="363639" cy="805618"/>
          </a:xfrm>
        </p:grpSpPr>
        <p:sp>
          <p:nvSpPr>
            <p:cNvPr id="363" name="Google Shape;363;p20"/>
            <p:cNvSpPr/>
            <p:nvPr/>
          </p:nvSpPr>
          <p:spPr>
            <a:xfrm rot="-2700000" flipH="1">
              <a:off x="153596" y="169353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0"/>
            <p:cNvSpPr/>
            <p:nvPr/>
          </p:nvSpPr>
          <p:spPr>
            <a:xfrm flipH="1">
              <a:off x="107247" y="1191400"/>
              <a:ext cx="282130" cy="253361"/>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4" name="Shape 14"/>
        <p:cNvGrpSpPr/>
        <p:nvPr/>
      </p:nvGrpSpPr>
      <p:grpSpPr>
        <a:xfrm>
          <a:off x="0" y="0"/>
          <a:ext cx="0" cy="0"/>
          <a:chOff x="0" y="0"/>
          <a:chExt cx="0" cy="0"/>
        </a:xfrm>
      </p:grpSpPr>
      <p:grpSp>
        <p:nvGrpSpPr>
          <p:cNvPr id="15" name="Google Shape;15;p3"/>
          <p:cNvGrpSpPr/>
          <p:nvPr/>
        </p:nvGrpSpPr>
        <p:grpSpPr>
          <a:xfrm>
            <a:off x="-66900" y="-20050"/>
            <a:ext cx="9345250" cy="5444125"/>
            <a:chOff x="-66900" y="-20050"/>
            <a:chExt cx="9345250" cy="5444125"/>
          </a:xfrm>
        </p:grpSpPr>
        <p:cxnSp>
          <p:nvCxnSpPr>
            <p:cNvPr id="16" name="Google Shape;16;p3"/>
            <p:cNvCxnSpPr/>
            <p:nvPr/>
          </p:nvCxnSpPr>
          <p:spPr>
            <a:xfrm flipH="1">
              <a:off x="-66900" y="-20050"/>
              <a:ext cx="1195800" cy="1075500"/>
            </a:xfrm>
            <a:prstGeom prst="straightConnector1">
              <a:avLst/>
            </a:prstGeom>
            <a:noFill/>
            <a:ln w="9525" cap="flat" cmpd="sng">
              <a:solidFill>
                <a:schemeClr val="dk1"/>
              </a:solidFill>
              <a:prstDash val="dash"/>
              <a:round/>
              <a:headEnd type="none" w="med" len="med"/>
              <a:tailEnd type="none" w="med" len="med"/>
            </a:ln>
          </p:spPr>
        </p:cxnSp>
        <p:cxnSp>
          <p:nvCxnSpPr>
            <p:cNvPr id="17" name="Google Shape;17;p3"/>
            <p:cNvCxnSpPr/>
            <p:nvPr/>
          </p:nvCxnSpPr>
          <p:spPr>
            <a:xfrm rot="10800000">
              <a:off x="6474025" y="50"/>
              <a:ext cx="2739900" cy="1055400"/>
            </a:xfrm>
            <a:prstGeom prst="straightConnector1">
              <a:avLst/>
            </a:prstGeom>
            <a:noFill/>
            <a:ln w="9525" cap="flat" cmpd="sng">
              <a:solidFill>
                <a:schemeClr val="dk1"/>
              </a:solidFill>
              <a:prstDash val="dash"/>
              <a:round/>
              <a:headEnd type="none" w="med" len="med"/>
              <a:tailEnd type="none" w="med" len="med"/>
            </a:ln>
          </p:spPr>
        </p:cxnSp>
        <p:cxnSp>
          <p:nvCxnSpPr>
            <p:cNvPr id="18" name="Google Shape;18;p3"/>
            <p:cNvCxnSpPr/>
            <p:nvPr/>
          </p:nvCxnSpPr>
          <p:spPr>
            <a:xfrm flipH="1">
              <a:off x="8082550" y="4348575"/>
              <a:ext cx="1195800" cy="1075500"/>
            </a:xfrm>
            <a:prstGeom prst="straightConnector1">
              <a:avLst/>
            </a:prstGeom>
            <a:noFill/>
            <a:ln w="9525" cap="flat" cmpd="sng">
              <a:solidFill>
                <a:schemeClr val="dk1"/>
              </a:solidFill>
              <a:prstDash val="dash"/>
              <a:round/>
              <a:headEnd type="none" w="med" len="med"/>
              <a:tailEnd type="none" w="med" len="med"/>
            </a:ln>
          </p:spPr>
        </p:cxnSp>
      </p:grpSp>
      <p:grpSp>
        <p:nvGrpSpPr>
          <p:cNvPr id="19" name="Google Shape;19;p3"/>
          <p:cNvGrpSpPr/>
          <p:nvPr/>
        </p:nvGrpSpPr>
        <p:grpSpPr>
          <a:xfrm>
            <a:off x="3" y="63630"/>
            <a:ext cx="8964525" cy="5079877"/>
            <a:chOff x="3" y="63630"/>
            <a:chExt cx="8964525" cy="5079877"/>
          </a:xfrm>
        </p:grpSpPr>
        <p:grpSp>
          <p:nvGrpSpPr>
            <p:cNvPr id="20" name="Google Shape;20;p3"/>
            <p:cNvGrpSpPr/>
            <p:nvPr/>
          </p:nvGrpSpPr>
          <p:grpSpPr>
            <a:xfrm rot="-1286636">
              <a:off x="96689" y="4351633"/>
              <a:ext cx="769298" cy="674599"/>
              <a:chOff x="1565409" y="2345016"/>
              <a:chExt cx="769278" cy="674581"/>
            </a:xfrm>
          </p:grpSpPr>
          <p:sp>
            <p:nvSpPr>
              <p:cNvPr id="21" name="Google Shape;21;p3"/>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 name="Google Shape;26;p3"/>
            <p:cNvSpPr/>
            <p:nvPr/>
          </p:nvSpPr>
          <p:spPr>
            <a:xfrm flipH="1">
              <a:off x="124176" y="6363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 name="Google Shape;27;p3"/>
            <p:cNvGrpSpPr/>
            <p:nvPr/>
          </p:nvGrpSpPr>
          <p:grpSpPr>
            <a:xfrm rot="1799961">
              <a:off x="8024802" y="4240323"/>
              <a:ext cx="812401" cy="726986"/>
              <a:chOff x="995678" y="3460637"/>
              <a:chExt cx="502403" cy="449580"/>
            </a:xfrm>
          </p:grpSpPr>
          <p:sp>
            <p:nvSpPr>
              <p:cNvPr id="28" name="Google Shape;28;p3"/>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 name="Google Shape;32;p3"/>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rot="-2700000" flipH="1">
              <a:off x="8583171" y="95923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flipH="1">
              <a:off x="8503172" y="1633925"/>
              <a:ext cx="282130" cy="253361"/>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 name="Google Shape;35;p3"/>
          <p:cNvSpPr txBox="1"/>
          <p:nvPr>
            <p:ph type="title"/>
          </p:nvPr>
        </p:nvSpPr>
        <p:spPr>
          <a:xfrm>
            <a:off x="4047175" y="2571975"/>
            <a:ext cx="43836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 name="Google Shape;36;p3"/>
          <p:cNvSpPr txBox="1"/>
          <p:nvPr>
            <p:ph type="title" idx="2" hasCustomPrompt="1"/>
          </p:nvPr>
        </p:nvSpPr>
        <p:spPr>
          <a:xfrm>
            <a:off x="5621125" y="1729950"/>
            <a:ext cx="12357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 name="Google Shape;37;p3"/>
          <p:cNvSpPr/>
          <p:nvPr>
            <p:ph type="pic" idx="3"/>
          </p:nvPr>
        </p:nvSpPr>
        <p:spPr>
          <a:xfrm>
            <a:off x="713225" y="539500"/>
            <a:ext cx="3127800" cy="40644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365" name="Shape 365"/>
        <p:cNvGrpSpPr/>
        <p:nvPr/>
      </p:nvGrpSpPr>
      <p:grpSpPr>
        <a:xfrm>
          <a:off x="0" y="0"/>
          <a:ext cx="0" cy="0"/>
          <a:chOff x="0" y="0"/>
          <a:chExt cx="0" cy="0"/>
        </a:xfrm>
      </p:grpSpPr>
      <p:grpSp>
        <p:nvGrpSpPr>
          <p:cNvPr id="366" name="Google Shape;366;p21"/>
          <p:cNvGrpSpPr/>
          <p:nvPr/>
        </p:nvGrpSpPr>
        <p:grpSpPr>
          <a:xfrm>
            <a:off x="-69549" y="209476"/>
            <a:ext cx="8970006" cy="4934030"/>
            <a:chOff x="-69549" y="209476"/>
            <a:chExt cx="8970006" cy="4934030"/>
          </a:xfrm>
        </p:grpSpPr>
        <p:sp>
          <p:nvSpPr>
            <p:cNvPr id="367" name="Google Shape;367;p21"/>
            <p:cNvSpPr/>
            <p:nvPr/>
          </p:nvSpPr>
          <p:spPr>
            <a:xfrm flipH="1">
              <a:off x="-69549" y="26403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1"/>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1"/>
            <p:cNvSpPr/>
            <p:nvPr/>
          </p:nvSpPr>
          <p:spPr>
            <a:xfrm rot="-2700000" flipH="1">
              <a:off x="8583171" y="67868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0" name="Google Shape;370;p21"/>
            <p:cNvGrpSpPr/>
            <p:nvPr/>
          </p:nvGrpSpPr>
          <p:grpSpPr>
            <a:xfrm rot="-1286636">
              <a:off x="96689" y="4351633"/>
              <a:ext cx="769298" cy="674599"/>
              <a:chOff x="1565409" y="2345016"/>
              <a:chExt cx="769278" cy="674581"/>
            </a:xfrm>
          </p:grpSpPr>
          <p:sp>
            <p:nvSpPr>
              <p:cNvPr id="371" name="Google Shape;371;p21"/>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1"/>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1"/>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1"/>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1"/>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6" name="Google Shape;376;p21"/>
            <p:cNvGrpSpPr/>
            <p:nvPr/>
          </p:nvGrpSpPr>
          <p:grpSpPr>
            <a:xfrm>
              <a:off x="25300" y="528538"/>
              <a:ext cx="581867" cy="543626"/>
              <a:chOff x="1169100" y="1853651"/>
              <a:chExt cx="581867" cy="543626"/>
            </a:xfrm>
          </p:grpSpPr>
          <p:sp>
            <p:nvSpPr>
              <p:cNvPr id="377" name="Google Shape;377;p21"/>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1"/>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1"/>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380" name="Shape 380"/>
        <p:cNvGrpSpPr/>
        <p:nvPr/>
      </p:nvGrpSpPr>
      <p:grpSpPr>
        <a:xfrm>
          <a:off x="0" y="0"/>
          <a:ext cx="0" cy="0"/>
          <a:chOff x="0" y="0"/>
          <a:chExt cx="0" cy="0"/>
        </a:xfrm>
      </p:grpSpPr>
      <p:grpSp>
        <p:nvGrpSpPr>
          <p:cNvPr id="381" name="Google Shape;381;p22"/>
          <p:cNvGrpSpPr/>
          <p:nvPr/>
        </p:nvGrpSpPr>
        <p:grpSpPr>
          <a:xfrm>
            <a:off x="-400775" y="-128150"/>
            <a:ext cx="9585600" cy="5391775"/>
            <a:chOff x="-400775" y="-128150"/>
            <a:chExt cx="9585600" cy="5391775"/>
          </a:xfrm>
        </p:grpSpPr>
        <p:cxnSp>
          <p:nvCxnSpPr>
            <p:cNvPr id="382" name="Google Shape;382;p22"/>
            <p:cNvCxnSpPr/>
            <p:nvPr/>
          </p:nvCxnSpPr>
          <p:spPr>
            <a:xfrm flipH="1">
              <a:off x="-187100" y="-128150"/>
              <a:ext cx="1022100" cy="1857000"/>
            </a:xfrm>
            <a:prstGeom prst="straightConnector1">
              <a:avLst/>
            </a:prstGeom>
            <a:noFill/>
            <a:ln w="9525" cap="flat" cmpd="sng">
              <a:solidFill>
                <a:schemeClr val="dk1"/>
              </a:solidFill>
              <a:prstDash val="dash"/>
              <a:round/>
              <a:headEnd type="none" w="med" len="med"/>
              <a:tailEnd type="none" w="med" len="med"/>
            </a:ln>
          </p:spPr>
        </p:cxnSp>
        <p:cxnSp>
          <p:nvCxnSpPr>
            <p:cNvPr id="383" name="Google Shape;383;p22"/>
            <p:cNvCxnSpPr/>
            <p:nvPr/>
          </p:nvCxnSpPr>
          <p:spPr>
            <a:xfrm rot="10800000" flipH="1">
              <a:off x="8536825" y="3437025"/>
              <a:ext cx="648000" cy="1797000"/>
            </a:xfrm>
            <a:prstGeom prst="straightConnector1">
              <a:avLst/>
            </a:prstGeom>
            <a:noFill/>
            <a:ln w="9525" cap="flat" cmpd="sng">
              <a:solidFill>
                <a:schemeClr val="dk1"/>
              </a:solidFill>
              <a:prstDash val="dash"/>
              <a:round/>
              <a:headEnd type="none" w="med" len="med"/>
              <a:tailEnd type="none" w="med" len="med"/>
            </a:ln>
          </p:spPr>
        </p:cxnSp>
        <p:cxnSp>
          <p:nvCxnSpPr>
            <p:cNvPr id="384" name="Google Shape;384;p22"/>
            <p:cNvCxnSpPr/>
            <p:nvPr/>
          </p:nvCxnSpPr>
          <p:spPr>
            <a:xfrm>
              <a:off x="-400775" y="4101425"/>
              <a:ext cx="2471700" cy="1162200"/>
            </a:xfrm>
            <a:prstGeom prst="straightConnector1">
              <a:avLst/>
            </a:prstGeom>
            <a:noFill/>
            <a:ln w="9525" cap="flat" cmpd="sng">
              <a:solidFill>
                <a:schemeClr val="dk1"/>
              </a:solidFill>
              <a:prstDash val="dash"/>
              <a:round/>
              <a:headEnd type="none" w="med" len="med"/>
              <a:tailEnd type="none" w="med" len="med"/>
            </a:ln>
          </p:spPr>
        </p:cxnSp>
      </p:grpSp>
      <p:grpSp>
        <p:nvGrpSpPr>
          <p:cNvPr id="385" name="Google Shape;385;p22"/>
          <p:cNvGrpSpPr/>
          <p:nvPr/>
        </p:nvGrpSpPr>
        <p:grpSpPr>
          <a:xfrm>
            <a:off x="-85550" y="209476"/>
            <a:ext cx="8986007" cy="772692"/>
            <a:chOff x="-85550" y="209476"/>
            <a:chExt cx="8986007" cy="772692"/>
          </a:xfrm>
        </p:grpSpPr>
        <p:sp>
          <p:nvSpPr>
            <p:cNvPr id="386" name="Google Shape;386;p22"/>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2"/>
            <p:cNvSpPr/>
            <p:nvPr/>
          </p:nvSpPr>
          <p:spPr>
            <a:xfrm rot="-2700000" flipH="1">
              <a:off x="8583171" y="67868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8" name="Google Shape;388;p22"/>
            <p:cNvGrpSpPr/>
            <p:nvPr/>
          </p:nvGrpSpPr>
          <p:grpSpPr>
            <a:xfrm>
              <a:off x="-85550" y="215461"/>
              <a:ext cx="648023" cy="648075"/>
              <a:chOff x="16546" y="4513750"/>
              <a:chExt cx="572661" cy="572707"/>
            </a:xfrm>
          </p:grpSpPr>
          <p:sp>
            <p:nvSpPr>
              <p:cNvPr id="389" name="Google Shape;389;p22"/>
              <p:cNvSpPr/>
              <p:nvPr/>
            </p:nvSpPr>
            <p:spPr>
              <a:xfrm>
                <a:off x="16546" y="4513750"/>
                <a:ext cx="572661" cy="572707"/>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22"/>
              <p:cNvSpPr/>
              <p:nvPr/>
            </p:nvSpPr>
            <p:spPr>
              <a:xfrm>
                <a:off x="58828" y="4608008"/>
                <a:ext cx="463169" cy="285223"/>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38" name="Shape 38"/>
        <p:cNvGrpSpPr/>
        <p:nvPr/>
      </p:nvGrpSpPr>
      <p:grpSpPr>
        <a:xfrm>
          <a:off x="0" y="0"/>
          <a:ext cx="0" cy="0"/>
          <a:chOff x="0" y="0"/>
          <a:chExt cx="0" cy="0"/>
        </a:xfrm>
      </p:grpSpPr>
      <p:sp>
        <p:nvSpPr>
          <p:cNvPr id="39" name="Google Shape;39;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40" name="Google Shape;40;p4"/>
          <p:cNvSpPr txBox="1"/>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p:txBody>
      </p:sp>
      <p:grpSp>
        <p:nvGrpSpPr>
          <p:cNvPr id="41" name="Google Shape;41;p4"/>
          <p:cNvGrpSpPr/>
          <p:nvPr/>
        </p:nvGrpSpPr>
        <p:grpSpPr>
          <a:xfrm flipH="1">
            <a:off x="-220825" y="-128150"/>
            <a:ext cx="9652400" cy="5391775"/>
            <a:chOff x="-467575" y="-128150"/>
            <a:chExt cx="9652400" cy="5391775"/>
          </a:xfrm>
        </p:grpSpPr>
        <p:cxnSp>
          <p:nvCxnSpPr>
            <p:cNvPr id="42" name="Google Shape;42;p4"/>
            <p:cNvCxnSpPr/>
            <p:nvPr/>
          </p:nvCxnSpPr>
          <p:spPr>
            <a:xfrm flipH="1">
              <a:off x="-187100" y="-128150"/>
              <a:ext cx="1022100" cy="1857000"/>
            </a:xfrm>
            <a:prstGeom prst="straightConnector1">
              <a:avLst/>
            </a:prstGeom>
            <a:noFill/>
            <a:ln w="9525" cap="flat" cmpd="sng">
              <a:solidFill>
                <a:schemeClr val="dk1"/>
              </a:solidFill>
              <a:prstDash val="dash"/>
              <a:round/>
              <a:headEnd type="none" w="med" len="med"/>
              <a:tailEnd type="none" w="med" len="med"/>
            </a:ln>
          </p:spPr>
        </p:cxnSp>
        <p:cxnSp>
          <p:nvCxnSpPr>
            <p:cNvPr id="43" name="Google Shape;43;p4"/>
            <p:cNvCxnSpPr/>
            <p:nvPr/>
          </p:nvCxnSpPr>
          <p:spPr>
            <a:xfrm rot="10800000" flipH="1">
              <a:off x="8536825" y="3437025"/>
              <a:ext cx="648000" cy="1797000"/>
            </a:xfrm>
            <a:prstGeom prst="straightConnector1">
              <a:avLst/>
            </a:prstGeom>
            <a:noFill/>
            <a:ln w="9525" cap="flat" cmpd="sng">
              <a:solidFill>
                <a:schemeClr val="dk1"/>
              </a:solidFill>
              <a:prstDash val="dash"/>
              <a:round/>
              <a:headEnd type="none" w="med" len="med"/>
              <a:tailEnd type="none" w="med" len="med"/>
            </a:ln>
          </p:spPr>
        </p:cxnSp>
        <p:cxnSp>
          <p:nvCxnSpPr>
            <p:cNvPr id="44" name="Google Shape;44;p4"/>
            <p:cNvCxnSpPr/>
            <p:nvPr/>
          </p:nvCxnSpPr>
          <p:spPr>
            <a:xfrm>
              <a:off x="-467575" y="4101425"/>
              <a:ext cx="2471700" cy="1162200"/>
            </a:xfrm>
            <a:prstGeom prst="straightConnector1">
              <a:avLst/>
            </a:prstGeom>
            <a:noFill/>
            <a:ln w="9525" cap="flat" cmpd="sng">
              <a:solidFill>
                <a:schemeClr val="dk1"/>
              </a:solidFill>
              <a:prstDash val="dash"/>
              <a:round/>
              <a:headEnd type="none" w="med" len="med"/>
              <a:tailEnd type="none" w="med" len="med"/>
            </a:ln>
          </p:spPr>
        </p:cxnSp>
      </p:grpSp>
      <p:grpSp>
        <p:nvGrpSpPr>
          <p:cNvPr id="45" name="Google Shape;45;p4"/>
          <p:cNvGrpSpPr/>
          <p:nvPr/>
        </p:nvGrpSpPr>
        <p:grpSpPr>
          <a:xfrm flipH="1">
            <a:off x="63544" y="209476"/>
            <a:ext cx="8986007" cy="772692"/>
            <a:chOff x="-85550" y="209476"/>
            <a:chExt cx="8986007" cy="772692"/>
          </a:xfrm>
        </p:grpSpPr>
        <p:sp>
          <p:nvSpPr>
            <p:cNvPr id="46" name="Google Shape;46;p4"/>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4"/>
            <p:cNvSpPr/>
            <p:nvPr/>
          </p:nvSpPr>
          <p:spPr>
            <a:xfrm rot="-2700000" flipH="1">
              <a:off x="8583171" y="67868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 name="Google Shape;48;p4"/>
            <p:cNvGrpSpPr/>
            <p:nvPr/>
          </p:nvGrpSpPr>
          <p:grpSpPr>
            <a:xfrm>
              <a:off x="-85550" y="215461"/>
              <a:ext cx="648023" cy="648075"/>
              <a:chOff x="16546" y="4513750"/>
              <a:chExt cx="572661" cy="572707"/>
            </a:xfrm>
          </p:grpSpPr>
          <p:sp>
            <p:nvSpPr>
              <p:cNvPr id="49" name="Google Shape;49;p4"/>
              <p:cNvSpPr/>
              <p:nvPr/>
            </p:nvSpPr>
            <p:spPr>
              <a:xfrm>
                <a:off x="16546" y="4513750"/>
                <a:ext cx="572661" cy="572707"/>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4"/>
              <p:cNvSpPr/>
              <p:nvPr/>
            </p:nvSpPr>
            <p:spPr>
              <a:xfrm flipH="1">
                <a:off x="71288" y="4657484"/>
                <a:ext cx="463169" cy="285223"/>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51" name="Shape 51"/>
        <p:cNvGrpSpPr/>
        <p:nvPr/>
      </p:nvGrpSpPr>
      <p:grpSpPr>
        <a:xfrm>
          <a:off x="0" y="0"/>
          <a:ext cx="0" cy="0"/>
          <a:chOff x="0" y="0"/>
          <a:chExt cx="0" cy="0"/>
        </a:xfrm>
      </p:grpSpPr>
      <p:grpSp>
        <p:nvGrpSpPr>
          <p:cNvPr id="52" name="Google Shape;52;p5"/>
          <p:cNvGrpSpPr/>
          <p:nvPr/>
        </p:nvGrpSpPr>
        <p:grpSpPr>
          <a:xfrm>
            <a:off x="-400775" y="-128150"/>
            <a:ext cx="9585600" cy="5391775"/>
            <a:chOff x="-400775" y="-128150"/>
            <a:chExt cx="9585600" cy="5391775"/>
          </a:xfrm>
        </p:grpSpPr>
        <p:cxnSp>
          <p:nvCxnSpPr>
            <p:cNvPr id="53" name="Google Shape;53;p5"/>
            <p:cNvCxnSpPr/>
            <p:nvPr/>
          </p:nvCxnSpPr>
          <p:spPr>
            <a:xfrm flipH="1">
              <a:off x="-187100" y="-128150"/>
              <a:ext cx="1022100" cy="1857000"/>
            </a:xfrm>
            <a:prstGeom prst="straightConnector1">
              <a:avLst/>
            </a:prstGeom>
            <a:noFill/>
            <a:ln w="9525" cap="flat" cmpd="sng">
              <a:solidFill>
                <a:schemeClr val="dk1"/>
              </a:solidFill>
              <a:prstDash val="dash"/>
              <a:round/>
              <a:headEnd type="none" w="med" len="med"/>
              <a:tailEnd type="none" w="med" len="med"/>
            </a:ln>
          </p:spPr>
        </p:cxnSp>
        <p:cxnSp>
          <p:nvCxnSpPr>
            <p:cNvPr id="54" name="Google Shape;54;p5"/>
            <p:cNvCxnSpPr/>
            <p:nvPr/>
          </p:nvCxnSpPr>
          <p:spPr>
            <a:xfrm rot="10800000" flipH="1">
              <a:off x="8536825" y="3437025"/>
              <a:ext cx="648000" cy="1797000"/>
            </a:xfrm>
            <a:prstGeom prst="straightConnector1">
              <a:avLst/>
            </a:prstGeom>
            <a:noFill/>
            <a:ln w="9525" cap="flat" cmpd="sng">
              <a:solidFill>
                <a:schemeClr val="dk1"/>
              </a:solidFill>
              <a:prstDash val="dash"/>
              <a:round/>
              <a:headEnd type="none" w="med" len="med"/>
              <a:tailEnd type="none" w="med" len="med"/>
            </a:ln>
          </p:spPr>
        </p:cxnSp>
        <p:cxnSp>
          <p:nvCxnSpPr>
            <p:cNvPr id="55" name="Google Shape;55;p5"/>
            <p:cNvCxnSpPr/>
            <p:nvPr/>
          </p:nvCxnSpPr>
          <p:spPr>
            <a:xfrm>
              <a:off x="-400775" y="4101425"/>
              <a:ext cx="2471700" cy="1162200"/>
            </a:xfrm>
            <a:prstGeom prst="straightConnector1">
              <a:avLst/>
            </a:prstGeom>
            <a:noFill/>
            <a:ln w="9525" cap="flat" cmpd="sng">
              <a:solidFill>
                <a:schemeClr val="dk1"/>
              </a:solidFill>
              <a:prstDash val="dash"/>
              <a:round/>
              <a:headEnd type="none" w="med" len="med"/>
              <a:tailEnd type="none" w="med" len="med"/>
            </a:ln>
          </p:spPr>
        </p:cxnSp>
      </p:grpSp>
      <p:grpSp>
        <p:nvGrpSpPr>
          <p:cNvPr id="56" name="Google Shape;56;p5"/>
          <p:cNvGrpSpPr/>
          <p:nvPr/>
        </p:nvGrpSpPr>
        <p:grpSpPr>
          <a:xfrm>
            <a:off x="-85550" y="209476"/>
            <a:ext cx="8986007" cy="772692"/>
            <a:chOff x="-85550" y="209476"/>
            <a:chExt cx="8986007" cy="772692"/>
          </a:xfrm>
        </p:grpSpPr>
        <p:sp>
          <p:nvSpPr>
            <p:cNvPr id="57" name="Google Shape;57;p5"/>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5"/>
            <p:cNvSpPr/>
            <p:nvPr/>
          </p:nvSpPr>
          <p:spPr>
            <a:xfrm rot="-2700000" flipH="1">
              <a:off x="8583171" y="67868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 name="Google Shape;59;p5"/>
            <p:cNvGrpSpPr/>
            <p:nvPr/>
          </p:nvGrpSpPr>
          <p:grpSpPr>
            <a:xfrm>
              <a:off x="-85550" y="215461"/>
              <a:ext cx="648023" cy="648075"/>
              <a:chOff x="16546" y="4513750"/>
              <a:chExt cx="572661" cy="572707"/>
            </a:xfrm>
          </p:grpSpPr>
          <p:sp>
            <p:nvSpPr>
              <p:cNvPr id="60" name="Google Shape;60;p5"/>
              <p:cNvSpPr/>
              <p:nvPr/>
            </p:nvSpPr>
            <p:spPr>
              <a:xfrm>
                <a:off x="16546" y="4513750"/>
                <a:ext cx="572661" cy="572707"/>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5"/>
              <p:cNvSpPr/>
              <p:nvPr/>
            </p:nvSpPr>
            <p:spPr>
              <a:xfrm>
                <a:off x="58828" y="4608008"/>
                <a:ext cx="463169" cy="285223"/>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2" name="Google Shape;62;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63" name="Google Shape;63;p5"/>
          <p:cNvSpPr txBox="1"/>
          <p:nvPr>
            <p:ph type="subTitle" idx="1"/>
          </p:nvPr>
        </p:nvSpPr>
        <p:spPr>
          <a:xfrm>
            <a:off x="713225" y="3363124"/>
            <a:ext cx="4243200" cy="89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64" name="Google Shape;64;p5"/>
          <p:cNvSpPr txBox="1"/>
          <p:nvPr>
            <p:ph type="subTitle" idx="2"/>
          </p:nvPr>
        </p:nvSpPr>
        <p:spPr>
          <a:xfrm>
            <a:off x="713225" y="1805974"/>
            <a:ext cx="4243200" cy="89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65" name="Google Shape;65;p5"/>
          <p:cNvSpPr txBox="1"/>
          <p:nvPr>
            <p:ph type="subTitle" idx="3"/>
          </p:nvPr>
        </p:nvSpPr>
        <p:spPr>
          <a:xfrm>
            <a:off x="713226" y="1409475"/>
            <a:ext cx="4243200" cy="47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
        <p:nvSpPr>
          <p:cNvPr id="66" name="Google Shape;66;p5"/>
          <p:cNvSpPr txBox="1"/>
          <p:nvPr>
            <p:ph type="subTitle" idx="4"/>
          </p:nvPr>
        </p:nvSpPr>
        <p:spPr>
          <a:xfrm>
            <a:off x="713226" y="2966627"/>
            <a:ext cx="4243200" cy="47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67" name="Shape 67"/>
        <p:cNvGrpSpPr/>
        <p:nvPr/>
      </p:nvGrpSpPr>
      <p:grpSpPr>
        <a:xfrm>
          <a:off x="0" y="0"/>
          <a:ext cx="0" cy="0"/>
          <a:chOff x="0" y="0"/>
          <a:chExt cx="0" cy="0"/>
        </a:xfrm>
      </p:grpSpPr>
      <p:sp>
        <p:nvSpPr>
          <p:cNvPr id="68" name="Google Shape;68;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69" name="Google Shape;69;p6"/>
          <p:cNvGrpSpPr/>
          <p:nvPr/>
        </p:nvGrpSpPr>
        <p:grpSpPr>
          <a:xfrm>
            <a:off x="16546" y="86979"/>
            <a:ext cx="9186506" cy="4999478"/>
            <a:chOff x="16546" y="86979"/>
            <a:chExt cx="9186506" cy="4999478"/>
          </a:xfrm>
        </p:grpSpPr>
        <p:grpSp>
          <p:nvGrpSpPr>
            <p:cNvPr id="70" name="Google Shape;70;p6"/>
            <p:cNvGrpSpPr/>
            <p:nvPr/>
          </p:nvGrpSpPr>
          <p:grpSpPr>
            <a:xfrm>
              <a:off x="8390667" y="86979"/>
              <a:ext cx="812385" cy="727017"/>
              <a:chOff x="995678" y="3460637"/>
              <a:chExt cx="502403" cy="449580"/>
            </a:xfrm>
          </p:grpSpPr>
          <p:sp>
            <p:nvSpPr>
              <p:cNvPr id="71" name="Google Shape;71;p6"/>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6"/>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6"/>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6"/>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 name="Google Shape;75;p6"/>
            <p:cNvSpPr/>
            <p:nvPr/>
          </p:nvSpPr>
          <p:spPr>
            <a:xfrm flipH="1">
              <a:off x="8480120" y="101772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6"/>
            <p:cNvSpPr/>
            <p:nvPr/>
          </p:nvSpPr>
          <p:spPr>
            <a:xfrm rot="-2700000" flipH="1">
              <a:off x="8632521" y="148693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 name="Google Shape;77;p6"/>
            <p:cNvGrpSpPr/>
            <p:nvPr/>
          </p:nvGrpSpPr>
          <p:grpSpPr>
            <a:xfrm>
              <a:off x="16546" y="4513750"/>
              <a:ext cx="572661" cy="572707"/>
              <a:chOff x="16546" y="4513750"/>
              <a:chExt cx="572661" cy="572707"/>
            </a:xfrm>
          </p:grpSpPr>
          <p:sp>
            <p:nvSpPr>
              <p:cNvPr id="78" name="Google Shape;78;p6"/>
              <p:cNvSpPr/>
              <p:nvPr/>
            </p:nvSpPr>
            <p:spPr>
              <a:xfrm>
                <a:off x="16546" y="4513750"/>
                <a:ext cx="572661" cy="572707"/>
              </a:xfrm>
              <a:custGeom>
                <a:avLst/>
                <a:gdLst/>
                <a:ahLst/>
                <a:cxnLst/>
                <a:rect l="l" t="t" r="r" b="b"/>
                <a:pathLst>
                  <a:path w="12406" h="12407" extrusionOk="0">
                    <a:moveTo>
                      <a:pt x="6207" y="1"/>
                    </a:moveTo>
                    <a:cubicBezTo>
                      <a:pt x="2779" y="1"/>
                      <a:pt x="0" y="2779"/>
                      <a:pt x="0" y="6207"/>
                    </a:cubicBezTo>
                    <a:cubicBezTo>
                      <a:pt x="0" y="9627"/>
                      <a:pt x="2779" y="12406"/>
                      <a:pt x="6207" y="12406"/>
                    </a:cubicBezTo>
                    <a:cubicBezTo>
                      <a:pt x="9635" y="12406"/>
                      <a:pt x="12406" y="9627"/>
                      <a:pt x="12406" y="6207"/>
                    </a:cubicBezTo>
                    <a:cubicBezTo>
                      <a:pt x="12406" y="2779"/>
                      <a:pt x="9635"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6"/>
              <p:cNvSpPr/>
              <p:nvPr/>
            </p:nvSpPr>
            <p:spPr>
              <a:xfrm>
                <a:off x="58828" y="4608008"/>
                <a:ext cx="463169" cy="285223"/>
              </a:xfrm>
              <a:custGeom>
                <a:avLst/>
                <a:gdLst/>
                <a:ahLst/>
                <a:cxnLst/>
                <a:rect l="l" t="t" r="r" b="b"/>
                <a:pathLst>
                  <a:path w="10034" h="6179" extrusionOk="0">
                    <a:moveTo>
                      <a:pt x="4905" y="1"/>
                    </a:moveTo>
                    <a:cubicBezTo>
                      <a:pt x="4424" y="1"/>
                      <a:pt x="3940" y="173"/>
                      <a:pt x="3557" y="484"/>
                    </a:cubicBezTo>
                    <a:cubicBezTo>
                      <a:pt x="2924" y="991"/>
                      <a:pt x="2496" y="2178"/>
                      <a:pt x="2813" y="2986"/>
                    </a:cubicBezTo>
                    <a:cubicBezTo>
                      <a:pt x="2544" y="2830"/>
                      <a:pt x="2246" y="2759"/>
                      <a:pt x="1951" y="2759"/>
                    </a:cubicBezTo>
                    <a:cubicBezTo>
                      <a:pt x="1209" y="2759"/>
                      <a:pt x="483" y="3205"/>
                      <a:pt x="279" y="3872"/>
                    </a:cubicBezTo>
                    <a:cubicBezTo>
                      <a:pt x="0" y="4770"/>
                      <a:pt x="383" y="6179"/>
                      <a:pt x="1687" y="6179"/>
                    </a:cubicBezTo>
                    <a:cubicBezTo>
                      <a:pt x="1751" y="6179"/>
                      <a:pt x="1818" y="6175"/>
                      <a:pt x="1887" y="6168"/>
                    </a:cubicBezTo>
                    <a:cubicBezTo>
                      <a:pt x="2845" y="6073"/>
                      <a:pt x="9036" y="5218"/>
                      <a:pt x="9036" y="5218"/>
                    </a:cubicBezTo>
                    <a:cubicBezTo>
                      <a:pt x="9859" y="4783"/>
                      <a:pt x="10033" y="3358"/>
                      <a:pt x="9360" y="2645"/>
                    </a:cubicBezTo>
                    <a:cubicBezTo>
                      <a:pt x="9103" y="2371"/>
                      <a:pt x="8817" y="2257"/>
                      <a:pt x="8538" y="2257"/>
                    </a:cubicBezTo>
                    <a:cubicBezTo>
                      <a:pt x="7923" y="2257"/>
                      <a:pt x="7334" y="2807"/>
                      <a:pt x="7128" y="3405"/>
                    </a:cubicBezTo>
                    <a:cubicBezTo>
                      <a:pt x="7531" y="1569"/>
                      <a:pt x="6534" y="619"/>
                      <a:pt x="5813" y="231"/>
                    </a:cubicBezTo>
                    <a:cubicBezTo>
                      <a:pt x="5532" y="74"/>
                      <a:pt x="5219" y="1"/>
                      <a:pt x="4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0" name="Google Shape;80;p6"/>
          <p:cNvGrpSpPr/>
          <p:nvPr/>
        </p:nvGrpSpPr>
        <p:grpSpPr>
          <a:xfrm>
            <a:off x="-66900" y="-20050"/>
            <a:ext cx="9245075" cy="5223675"/>
            <a:chOff x="-66900" y="-20050"/>
            <a:chExt cx="9245075" cy="5223675"/>
          </a:xfrm>
        </p:grpSpPr>
        <p:cxnSp>
          <p:nvCxnSpPr>
            <p:cNvPr id="81" name="Google Shape;81;p6"/>
            <p:cNvCxnSpPr/>
            <p:nvPr/>
          </p:nvCxnSpPr>
          <p:spPr>
            <a:xfrm flipH="1">
              <a:off x="-66900" y="-20050"/>
              <a:ext cx="1195800" cy="1075500"/>
            </a:xfrm>
            <a:prstGeom prst="straightConnector1">
              <a:avLst/>
            </a:prstGeom>
            <a:noFill/>
            <a:ln w="9525" cap="flat" cmpd="sng">
              <a:solidFill>
                <a:schemeClr val="dk1"/>
              </a:solidFill>
              <a:prstDash val="dash"/>
              <a:round/>
              <a:headEnd type="none" w="med" len="med"/>
              <a:tailEnd type="none" w="med" len="med"/>
            </a:ln>
          </p:spPr>
        </p:cxnSp>
        <p:cxnSp>
          <p:nvCxnSpPr>
            <p:cNvPr id="82" name="Google Shape;82;p6"/>
            <p:cNvCxnSpPr/>
            <p:nvPr/>
          </p:nvCxnSpPr>
          <p:spPr>
            <a:xfrm rot="10800000" flipH="1">
              <a:off x="8503475" y="3446825"/>
              <a:ext cx="674700" cy="1756800"/>
            </a:xfrm>
            <a:prstGeom prst="straightConnector1">
              <a:avLst/>
            </a:prstGeom>
            <a:noFill/>
            <a:ln w="9525" cap="flat" cmpd="sng">
              <a:solidFill>
                <a:schemeClr val="dk1"/>
              </a:solidFill>
              <a:prstDash val="dash"/>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83" name="Shape 83"/>
        <p:cNvGrpSpPr/>
        <p:nvPr/>
      </p:nvGrpSpPr>
      <p:grpSpPr>
        <a:xfrm>
          <a:off x="0" y="0"/>
          <a:ext cx="0" cy="0"/>
          <a:chOff x="0" y="0"/>
          <a:chExt cx="0" cy="0"/>
        </a:xfrm>
      </p:grpSpPr>
      <p:grpSp>
        <p:nvGrpSpPr>
          <p:cNvPr id="84" name="Google Shape;84;p7"/>
          <p:cNvGrpSpPr/>
          <p:nvPr/>
        </p:nvGrpSpPr>
        <p:grpSpPr>
          <a:xfrm>
            <a:off x="67417" y="194591"/>
            <a:ext cx="1084595" cy="4826329"/>
            <a:chOff x="67417" y="194591"/>
            <a:chExt cx="1084595" cy="4826329"/>
          </a:xfrm>
        </p:grpSpPr>
        <p:sp>
          <p:nvSpPr>
            <p:cNvPr id="85" name="Google Shape;85;p7"/>
            <p:cNvSpPr/>
            <p:nvPr/>
          </p:nvSpPr>
          <p:spPr>
            <a:xfrm flipH="1">
              <a:off x="274438" y="194591"/>
              <a:ext cx="398332" cy="344917"/>
            </a:xfrm>
            <a:custGeom>
              <a:avLst/>
              <a:gdLst/>
              <a:ahLst/>
              <a:cxnLst/>
              <a:rect l="l" t="t" r="r" b="b"/>
              <a:pathLst>
                <a:path w="4727" h="4093" extrusionOk="0">
                  <a:moveTo>
                    <a:pt x="1229" y="1"/>
                  </a:moveTo>
                  <a:cubicBezTo>
                    <a:pt x="776" y="1"/>
                    <a:pt x="351" y="274"/>
                    <a:pt x="167" y="690"/>
                  </a:cubicBezTo>
                  <a:cubicBezTo>
                    <a:pt x="0" y="1078"/>
                    <a:pt x="48" y="1490"/>
                    <a:pt x="246" y="1799"/>
                  </a:cubicBezTo>
                  <a:lnTo>
                    <a:pt x="1592" y="3952"/>
                  </a:lnTo>
                  <a:cubicBezTo>
                    <a:pt x="1648" y="4044"/>
                    <a:pt x="1743" y="4093"/>
                    <a:pt x="1842" y="4093"/>
                  </a:cubicBezTo>
                  <a:cubicBezTo>
                    <a:pt x="1897" y="4093"/>
                    <a:pt x="1953" y="4078"/>
                    <a:pt x="2003" y="4047"/>
                  </a:cubicBezTo>
                  <a:lnTo>
                    <a:pt x="4157" y="2701"/>
                  </a:lnTo>
                  <a:cubicBezTo>
                    <a:pt x="4465" y="2503"/>
                    <a:pt x="4687" y="2163"/>
                    <a:pt x="4711" y="1735"/>
                  </a:cubicBezTo>
                  <a:cubicBezTo>
                    <a:pt x="4727" y="1268"/>
                    <a:pt x="4450" y="825"/>
                    <a:pt x="4022" y="635"/>
                  </a:cubicBezTo>
                  <a:cubicBezTo>
                    <a:pt x="3903" y="583"/>
                    <a:pt x="3780" y="561"/>
                    <a:pt x="3658" y="561"/>
                  </a:cubicBezTo>
                  <a:cubicBezTo>
                    <a:pt x="3056" y="561"/>
                    <a:pt x="2470" y="1086"/>
                    <a:pt x="2470" y="1086"/>
                  </a:cubicBezTo>
                  <a:cubicBezTo>
                    <a:pt x="2470" y="1086"/>
                    <a:pt x="2035" y="25"/>
                    <a:pt x="1267" y="1"/>
                  </a:cubicBezTo>
                  <a:cubicBezTo>
                    <a:pt x="1254" y="1"/>
                    <a:pt x="1242" y="1"/>
                    <a:pt x="12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7"/>
            <p:cNvSpPr/>
            <p:nvPr/>
          </p:nvSpPr>
          <p:spPr>
            <a:xfrm flipH="1">
              <a:off x="895080" y="308437"/>
              <a:ext cx="256932" cy="231068"/>
            </a:xfrm>
            <a:custGeom>
              <a:avLst/>
              <a:gdLst/>
              <a:ahLst/>
              <a:cxnLst/>
              <a:rect l="l" t="t" r="r" b="b"/>
              <a:pathLst>
                <a:path w="3049" h="2742" extrusionOk="0">
                  <a:moveTo>
                    <a:pt x="2237" y="0"/>
                  </a:moveTo>
                  <a:cubicBezTo>
                    <a:pt x="2180" y="0"/>
                    <a:pt x="2123" y="7"/>
                    <a:pt x="2067" y="20"/>
                  </a:cubicBezTo>
                  <a:cubicBezTo>
                    <a:pt x="1576" y="139"/>
                    <a:pt x="1434" y="875"/>
                    <a:pt x="1434" y="875"/>
                  </a:cubicBezTo>
                  <a:cubicBezTo>
                    <a:pt x="1434" y="875"/>
                    <a:pt x="1092" y="671"/>
                    <a:pt x="747" y="671"/>
                  </a:cubicBezTo>
                  <a:cubicBezTo>
                    <a:pt x="616" y="671"/>
                    <a:pt x="486" y="700"/>
                    <a:pt x="373" y="780"/>
                  </a:cubicBezTo>
                  <a:cubicBezTo>
                    <a:pt x="120" y="954"/>
                    <a:pt x="1" y="1279"/>
                    <a:pt x="72" y="1580"/>
                  </a:cubicBezTo>
                  <a:cubicBezTo>
                    <a:pt x="135" y="1849"/>
                    <a:pt x="317" y="2047"/>
                    <a:pt x="547" y="2134"/>
                  </a:cubicBezTo>
                  <a:lnTo>
                    <a:pt x="2107" y="2728"/>
                  </a:lnTo>
                  <a:cubicBezTo>
                    <a:pt x="2131" y="2737"/>
                    <a:pt x="2156" y="2742"/>
                    <a:pt x="2180" y="2742"/>
                  </a:cubicBezTo>
                  <a:cubicBezTo>
                    <a:pt x="2258" y="2742"/>
                    <a:pt x="2330" y="2695"/>
                    <a:pt x="2360" y="2617"/>
                  </a:cubicBezTo>
                  <a:lnTo>
                    <a:pt x="2962" y="1057"/>
                  </a:lnTo>
                  <a:cubicBezTo>
                    <a:pt x="3049" y="828"/>
                    <a:pt x="3025" y="558"/>
                    <a:pt x="2867" y="329"/>
                  </a:cubicBezTo>
                  <a:cubicBezTo>
                    <a:pt x="2725" y="123"/>
                    <a:pt x="2484" y="0"/>
                    <a:pt x="2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 name="Google Shape;87;p7"/>
            <p:cNvGrpSpPr/>
            <p:nvPr/>
          </p:nvGrpSpPr>
          <p:grpSpPr>
            <a:xfrm>
              <a:off x="67417" y="4293904"/>
              <a:ext cx="812385" cy="727017"/>
              <a:chOff x="995678" y="3460637"/>
              <a:chExt cx="502403" cy="449580"/>
            </a:xfrm>
          </p:grpSpPr>
          <p:sp>
            <p:nvSpPr>
              <p:cNvPr id="88" name="Google Shape;88;p7"/>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7"/>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7"/>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7"/>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2" name="Google Shape;92;p7"/>
          <p:cNvGrpSpPr/>
          <p:nvPr/>
        </p:nvGrpSpPr>
        <p:grpSpPr>
          <a:xfrm>
            <a:off x="-20650" y="-53450"/>
            <a:ext cx="9566125" cy="2912400"/>
            <a:chOff x="-20650" y="-53450"/>
            <a:chExt cx="9566125" cy="2912400"/>
          </a:xfrm>
        </p:grpSpPr>
        <p:cxnSp>
          <p:nvCxnSpPr>
            <p:cNvPr id="93" name="Google Shape;93;p7"/>
            <p:cNvCxnSpPr/>
            <p:nvPr/>
          </p:nvCxnSpPr>
          <p:spPr>
            <a:xfrm>
              <a:off x="7693875" y="-53450"/>
              <a:ext cx="1851600" cy="2912400"/>
            </a:xfrm>
            <a:prstGeom prst="straightConnector1">
              <a:avLst/>
            </a:prstGeom>
            <a:noFill/>
            <a:ln w="9525" cap="flat" cmpd="sng">
              <a:solidFill>
                <a:schemeClr val="dk1"/>
              </a:solidFill>
              <a:prstDash val="dash"/>
              <a:round/>
              <a:headEnd type="none" w="med" len="med"/>
              <a:tailEnd type="none" w="med" len="med"/>
            </a:ln>
          </p:spPr>
        </p:cxnSp>
        <p:cxnSp>
          <p:nvCxnSpPr>
            <p:cNvPr id="94" name="Google Shape;94;p7"/>
            <p:cNvCxnSpPr/>
            <p:nvPr/>
          </p:nvCxnSpPr>
          <p:spPr>
            <a:xfrm flipH="1">
              <a:off x="-20650" y="-53450"/>
              <a:ext cx="1102800" cy="1323300"/>
            </a:xfrm>
            <a:prstGeom prst="straightConnector1">
              <a:avLst/>
            </a:prstGeom>
            <a:noFill/>
            <a:ln w="9525" cap="flat" cmpd="sng">
              <a:solidFill>
                <a:schemeClr val="dk1"/>
              </a:solidFill>
              <a:prstDash val="dash"/>
              <a:round/>
              <a:headEnd type="none" w="med" len="med"/>
              <a:tailEnd type="none" w="med" len="med"/>
            </a:ln>
          </p:spPr>
        </p:cxnSp>
      </p:grpSp>
      <p:sp>
        <p:nvSpPr>
          <p:cNvPr id="95" name="Google Shape;95;p7"/>
          <p:cNvSpPr txBox="1"/>
          <p:nvPr>
            <p:ph type="title"/>
          </p:nvPr>
        </p:nvSpPr>
        <p:spPr>
          <a:xfrm>
            <a:off x="713225" y="113625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96" name="Google Shape;96;p7"/>
          <p:cNvSpPr txBox="1"/>
          <p:nvPr>
            <p:ph type="subTitle" idx="1"/>
          </p:nvPr>
        </p:nvSpPr>
        <p:spPr>
          <a:xfrm>
            <a:off x="713225" y="1708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p:txBody>
      </p:sp>
      <p:sp>
        <p:nvSpPr>
          <p:cNvPr id="97" name="Google Shape;97;p7"/>
          <p:cNvSpPr/>
          <p:nvPr>
            <p:ph type="pic" idx="2"/>
          </p:nvPr>
        </p:nvSpPr>
        <p:spPr>
          <a:xfrm>
            <a:off x="5643775" y="539500"/>
            <a:ext cx="2787000" cy="4064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8" name="Shape 98"/>
        <p:cNvGrpSpPr/>
        <p:nvPr/>
      </p:nvGrpSpPr>
      <p:grpSpPr>
        <a:xfrm>
          <a:off x="0" y="0"/>
          <a:ext cx="0" cy="0"/>
          <a:chOff x="0" y="0"/>
          <a:chExt cx="0" cy="0"/>
        </a:xfrm>
      </p:grpSpPr>
      <p:grpSp>
        <p:nvGrpSpPr>
          <p:cNvPr id="99" name="Google Shape;99;p8"/>
          <p:cNvGrpSpPr/>
          <p:nvPr/>
        </p:nvGrpSpPr>
        <p:grpSpPr>
          <a:xfrm>
            <a:off x="-66900" y="-20050"/>
            <a:ext cx="9280825" cy="1075500"/>
            <a:chOff x="-66900" y="-20050"/>
            <a:chExt cx="9280825" cy="1075500"/>
          </a:xfrm>
        </p:grpSpPr>
        <p:cxnSp>
          <p:nvCxnSpPr>
            <p:cNvPr id="100" name="Google Shape;100;p8"/>
            <p:cNvCxnSpPr/>
            <p:nvPr/>
          </p:nvCxnSpPr>
          <p:spPr>
            <a:xfrm flipH="1">
              <a:off x="-66900" y="-20050"/>
              <a:ext cx="1195800" cy="1075500"/>
            </a:xfrm>
            <a:prstGeom prst="straightConnector1">
              <a:avLst/>
            </a:prstGeom>
            <a:noFill/>
            <a:ln w="9525" cap="flat" cmpd="sng">
              <a:solidFill>
                <a:schemeClr val="dk1"/>
              </a:solidFill>
              <a:prstDash val="dash"/>
              <a:round/>
              <a:headEnd type="none" w="med" len="med"/>
              <a:tailEnd type="none" w="med" len="med"/>
            </a:ln>
          </p:spPr>
        </p:cxnSp>
        <p:cxnSp>
          <p:nvCxnSpPr>
            <p:cNvPr id="101" name="Google Shape;101;p8"/>
            <p:cNvCxnSpPr/>
            <p:nvPr/>
          </p:nvCxnSpPr>
          <p:spPr>
            <a:xfrm rot="10800000">
              <a:off x="6474025" y="50"/>
              <a:ext cx="2739900" cy="1055400"/>
            </a:xfrm>
            <a:prstGeom prst="straightConnector1">
              <a:avLst/>
            </a:prstGeom>
            <a:noFill/>
            <a:ln w="9525" cap="flat" cmpd="sng">
              <a:solidFill>
                <a:schemeClr val="dk1"/>
              </a:solidFill>
              <a:prstDash val="dash"/>
              <a:round/>
              <a:headEnd type="none" w="med" len="med"/>
              <a:tailEnd type="none" w="med" len="med"/>
            </a:ln>
          </p:spPr>
        </p:cxnSp>
      </p:grpSp>
      <p:sp>
        <p:nvSpPr>
          <p:cNvPr id="102" name="Google Shape;102;p8"/>
          <p:cNvSpPr txBox="1"/>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03" name="Google Shape;103;p8"/>
          <p:cNvGrpSpPr/>
          <p:nvPr/>
        </p:nvGrpSpPr>
        <p:grpSpPr>
          <a:xfrm flipH="1">
            <a:off x="187039" y="177836"/>
            <a:ext cx="9702543" cy="4787815"/>
            <a:chOff x="-752736" y="193699"/>
            <a:chExt cx="9702543" cy="4787815"/>
          </a:xfrm>
        </p:grpSpPr>
        <p:grpSp>
          <p:nvGrpSpPr>
            <p:cNvPr id="104" name="Google Shape;104;p8"/>
            <p:cNvGrpSpPr/>
            <p:nvPr/>
          </p:nvGrpSpPr>
          <p:grpSpPr>
            <a:xfrm>
              <a:off x="309148" y="202191"/>
              <a:ext cx="8506276" cy="4779323"/>
              <a:chOff x="309148" y="202191"/>
              <a:chExt cx="8506276" cy="4779323"/>
            </a:xfrm>
          </p:grpSpPr>
          <p:grpSp>
            <p:nvGrpSpPr>
              <p:cNvPr id="105" name="Google Shape;105;p8"/>
              <p:cNvGrpSpPr/>
              <p:nvPr/>
            </p:nvGrpSpPr>
            <p:grpSpPr>
              <a:xfrm>
                <a:off x="309148" y="4226472"/>
                <a:ext cx="808155" cy="755042"/>
                <a:chOff x="1169100" y="1853651"/>
                <a:chExt cx="581867" cy="543626"/>
              </a:xfrm>
            </p:grpSpPr>
            <p:sp>
              <p:nvSpPr>
                <p:cNvPr id="106" name="Google Shape;106;p8"/>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8"/>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8"/>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 name="Google Shape;109;p8"/>
              <p:cNvGrpSpPr/>
              <p:nvPr/>
            </p:nvGrpSpPr>
            <p:grpSpPr>
              <a:xfrm>
                <a:off x="8046146" y="202191"/>
                <a:ext cx="769278" cy="674581"/>
                <a:chOff x="1565409" y="2345016"/>
                <a:chExt cx="769278" cy="674581"/>
              </a:xfrm>
            </p:grpSpPr>
            <p:sp>
              <p:nvSpPr>
                <p:cNvPr id="110" name="Google Shape;110;p8"/>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8"/>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8"/>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8"/>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8"/>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5" name="Google Shape;115;p8"/>
            <p:cNvGrpSpPr/>
            <p:nvPr/>
          </p:nvGrpSpPr>
          <p:grpSpPr>
            <a:xfrm>
              <a:off x="-752736" y="193699"/>
              <a:ext cx="1934328" cy="1789007"/>
              <a:chOff x="4113000" y="1745425"/>
              <a:chExt cx="1077500" cy="996550"/>
            </a:xfrm>
          </p:grpSpPr>
          <p:sp>
            <p:nvSpPr>
              <p:cNvPr id="116" name="Google Shape;116;p8"/>
              <p:cNvSpPr/>
              <p:nvPr/>
            </p:nvSpPr>
            <p:spPr>
              <a:xfrm>
                <a:off x="4119725" y="1787300"/>
                <a:ext cx="1064450" cy="954675"/>
              </a:xfrm>
              <a:custGeom>
                <a:avLst/>
                <a:gdLst/>
                <a:ahLst/>
                <a:cxnLst/>
                <a:rect l="l" t="t" r="r" b="b"/>
                <a:pathLst>
                  <a:path w="42578" h="38187" extrusionOk="0">
                    <a:moveTo>
                      <a:pt x="20250" y="0"/>
                    </a:moveTo>
                    <a:cubicBezTo>
                      <a:pt x="19440" y="0"/>
                      <a:pt x="18614" y="398"/>
                      <a:pt x="18233" y="1019"/>
                    </a:cubicBezTo>
                    <a:lnTo>
                      <a:pt x="9" y="29694"/>
                    </a:lnTo>
                    <a:cubicBezTo>
                      <a:pt x="9" y="29694"/>
                      <a:pt x="1" y="31174"/>
                      <a:pt x="9" y="31404"/>
                    </a:cubicBezTo>
                    <a:cubicBezTo>
                      <a:pt x="25" y="31934"/>
                      <a:pt x="420" y="32393"/>
                      <a:pt x="1093" y="32576"/>
                    </a:cubicBezTo>
                    <a:lnTo>
                      <a:pt x="21725" y="38109"/>
                    </a:lnTo>
                    <a:cubicBezTo>
                      <a:pt x="21917" y="38162"/>
                      <a:pt x="22118" y="38186"/>
                      <a:pt x="22319" y="38186"/>
                    </a:cubicBezTo>
                    <a:cubicBezTo>
                      <a:pt x="23127" y="38186"/>
                      <a:pt x="23949" y="37788"/>
                      <a:pt x="24329" y="37167"/>
                    </a:cubicBezTo>
                    <a:lnTo>
                      <a:pt x="42356" y="7487"/>
                    </a:lnTo>
                    <a:cubicBezTo>
                      <a:pt x="42522" y="7226"/>
                      <a:pt x="42578" y="6949"/>
                      <a:pt x="42554" y="6696"/>
                    </a:cubicBezTo>
                    <a:cubicBezTo>
                      <a:pt x="42490" y="6205"/>
                      <a:pt x="42562" y="5199"/>
                      <a:pt x="42562" y="5199"/>
                    </a:cubicBezTo>
                    <a:lnTo>
                      <a:pt x="20846" y="77"/>
                    </a:lnTo>
                    <a:cubicBezTo>
                      <a:pt x="20653" y="25"/>
                      <a:pt x="20452" y="0"/>
                      <a:pt x="20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8"/>
              <p:cNvSpPr/>
              <p:nvPr/>
            </p:nvSpPr>
            <p:spPr>
              <a:xfrm>
                <a:off x="4113000" y="1745425"/>
                <a:ext cx="1077500" cy="954600"/>
              </a:xfrm>
              <a:custGeom>
                <a:avLst/>
                <a:gdLst/>
                <a:ahLst/>
                <a:cxnLst/>
                <a:rect l="l" t="t" r="r" b="b"/>
                <a:pathLst>
                  <a:path w="43100" h="38184" extrusionOk="0">
                    <a:moveTo>
                      <a:pt x="20526" y="0"/>
                    </a:moveTo>
                    <a:cubicBezTo>
                      <a:pt x="19714" y="0"/>
                      <a:pt x="18884" y="393"/>
                      <a:pt x="18502" y="1016"/>
                    </a:cubicBezTo>
                    <a:lnTo>
                      <a:pt x="476" y="30696"/>
                    </a:lnTo>
                    <a:cubicBezTo>
                      <a:pt x="1" y="31472"/>
                      <a:pt x="397" y="32319"/>
                      <a:pt x="1362" y="32572"/>
                    </a:cubicBezTo>
                    <a:lnTo>
                      <a:pt x="21994" y="38106"/>
                    </a:lnTo>
                    <a:cubicBezTo>
                      <a:pt x="22188" y="38159"/>
                      <a:pt x="22390" y="38184"/>
                      <a:pt x="22594" y="38184"/>
                    </a:cubicBezTo>
                    <a:cubicBezTo>
                      <a:pt x="23400" y="38184"/>
                      <a:pt x="24219" y="37790"/>
                      <a:pt x="24598" y="37164"/>
                    </a:cubicBezTo>
                    <a:lnTo>
                      <a:pt x="42625" y="7492"/>
                    </a:lnTo>
                    <a:cubicBezTo>
                      <a:pt x="43100" y="6708"/>
                      <a:pt x="42704" y="5869"/>
                      <a:pt x="41738" y="5608"/>
                    </a:cubicBezTo>
                    <a:lnTo>
                      <a:pt x="21115" y="74"/>
                    </a:lnTo>
                    <a:cubicBezTo>
                      <a:pt x="20924" y="24"/>
                      <a:pt x="20726" y="0"/>
                      <a:pt x="2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8"/>
              <p:cNvSpPr/>
              <p:nvPr/>
            </p:nvSpPr>
            <p:spPr>
              <a:xfrm>
                <a:off x="4118350" y="1930925"/>
                <a:ext cx="1063250" cy="772300"/>
              </a:xfrm>
              <a:custGeom>
                <a:avLst/>
                <a:gdLst/>
                <a:ahLst/>
                <a:cxnLst/>
                <a:rect l="l" t="t" r="r" b="b"/>
                <a:pathLst>
                  <a:path w="42530" h="30892" extrusionOk="0">
                    <a:moveTo>
                      <a:pt x="42300" y="1"/>
                    </a:moveTo>
                    <a:lnTo>
                      <a:pt x="24273" y="29673"/>
                    </a:lnTo>
                    <a:cubicBezTo>
                      <a:pt x="23919" y="30261"/>
                      <a:pt x="23140" y="30632"/>
                      <a:pt x="22377" y="30632"/>
                    </a:cubicBezTo>
                    <a:cubicBezTo>
                      <a:pt x="22185" y="30632"/>
                      <a:pt x="21994" y="30609"/>
                      <a:pt x="21811" y="30559"/>
                    </a:cubicBezTo>
                    <a:lnTo>
                      <a:pt x="1188" y="25026"/>
                    </a:lnTo>
                    <a:cubicBezTo>
                      <a:pt x="721" y="24907"/>
                      <a:pt x="380" y="24630"/>
                      <a:pt x="246" y="24266"/>
                    </a:cubicBezTo>
                    <a:lnTo>
                      <a:pt x="0" y="24361"/>
                    </a:lnTo>
                    <a:cubicBezTo>
                      <a:pt x="159" y="24796"/>
                      <a:pt x="570" y="25136"/>
                      <a:pt x="1117" y="25287"/>
                    </a:cubicBezTo>
                    <a:lnTo>
                      <a:pt x="21740" y="30813"/>
                    </a:lnTo>
                    <a:cubicBezTo>
                      <a:pt x="21946" y="30868"/>
                      <a:pt x="22152" y="30892"/>
                      <a:pt x="22365" y="30892"/>
                    </a:cubicBezTo>
                    <a:cubicBezTo>
                      <a:pt x="23220" y="30892"/>
                      <a:pt x="24091" y="30472"/>
                      <a:pt x="24495" y="29815"/>
                    </a:cubicBezTo>
                    <a:lnTo>
                      <a:pt x="42530" y="135"/>
                    </a:lnTo>
                    <a:lnTo>
                      <a:pt x="42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8"/>
              <p:cNvSpPr/>
              <p:nvPr/>
            </p:nvSpPr>
            <p:spPr>
              <a:xfrm>
                <a:off x="4167825" y="1785950"/>
                <a:ext cx="970025" cy="859175"/>
              </a:xfrm>
              <a:custGeom>
                <a:avLst/>
                <a:gdLst/>
                <a:ahLst/>
                <a:cxnLst/>
                <a:rect l="l" t="t" r="r" b="b"/>
                <a:pathLst>
                  <a:path w="38801" h="34367" extrusionOk="0">
                    <a:moveTo>
                      <a:pt x="18477" y="1"/>
                    </a:moveTo>
                    <a:cubicBezTo>
                      <a:pt x="17746" y="1"/>
                      <a:pt x="17001" y="356"/>
                      <a:pt x="16658" y="915"/>
                    </a:cubicBezTo>
                    <a:lnTo>
                      <a:pt x="428" y="27626"/>
                    </a:lnTo>
                    <a:cubicBezTo>
                      <a:pt x="1" y="28331"/>
                      <a:pt x="365" y="29091"/>
                      <a:pt x="1236" y="29320"/>
                    </a:cubicBezTo>
                    <a:lnTo>
                      <a:pt x="19793" y="34300"/>
                    </a:lnTo>
                    <a:cubicBezTo>
                      <a:pt x="19965" y="34345"/>
                      <a:pt x="20144" y="34367"/>
                      <a:pt x="20324" y="34367"/>
                    </a:cubicBezTo>
                    <a:cubicBezTo>
                      <a:pt x="21055" y="34367"/>
                      <a:pt x="21801" y="34012"/>
                      <a:pt x="22144" y="33453"/>
                    </a:cubicBezTo>
                    <a:lnTo>
                      <a:pt x="38374" y="6742"/>
                    </a:lnTo>
                    <a:cubicBezTo>
                      <a:pt x="38801" y="6037"/>
                      <a:pt x="38437" y="5285"/>
                      <a:pt x="37566" y="5048"/>
                    </a:cubicBezTo>
                    <a:lnTo>
                      <a:pt x="33251" y="3892"/>
                    </a:lnTo>
                    <a:lnTo>
                      <a:pt x="32713" y="4770"/>
                    </a:lnTo>
                    <a:cubicBezTo>
                      <a:pt x="32536" y="5061"/>
                      <a:pt x="32157" y="5241"/>
                      <a:pt x="31781" y="5241"/>
                    </a:cubicBezTo>
                    <a:cubicBezTo>
                      <a:pt x="31687" y="5241"/>
                      <a:pt x="31592" y="5230"/>
                      <a:pt x="31502" y="5206"/>
                    </a:cubicBezTo>
                    <a:lnTo>
                      <a:pt x="21946" y="2649"/>
                    </a:lnTo>
                    <a:cubicBezTo>
                      <a:pt x="21503" y="2522"/>
                      <a:pt x="21313" y="2134"/>
                      <a:pt x="21534" y="1778"/>
                    </a:cubicBezTo>
                    <a:lnTo>
                      <a:pt x="22073" y="891"/>
                    </a:lnTo>
                    <a:lnTo>
                      <a:pt x="19009" y="68"/>
                    </a:lnTo>
                    <a:cubicBezTo>
                      <a:pt x="18837" y="22"/>
                      <a:pt x="18657" y="1"/>
                      <a:pt x="18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8"/>
              <p:cNvSpPr/>
              <p:nvPr/>
            </p:nvSpPr>
            <p:spPr>
              <a:xfrm>
                <a:off x="4459175" y="1890775"/>
                <a:ext cx="579325" cy="365925"/>
              </a:xfrm>
              <a:custGeom>
                <a:avLst/>
                <a:gdLst/>
                <a:ahLst/>
                <a:cxnLst/>
                <a:rect l="l" t="t" r="r" b="b"/>
                <a:pathLst>
                  <a:path w="23173" h="14637" extrusionOk="0">
                    <a:moveTo>
                      <a:pt x="6823" y="0"/>
                    </a:moveTo>
                    <a:cubicBezTo>
                      <a:pt x="6293" y="0"/>
                      <a:pt x="5787" y="276"/>
                      <a:pt x="5502" y="744"/>
                    </a:cubicBezTo>
                    <a:lnTo>
                      <a:pt x="277" y="9349"/>
                    </a:lnTo>
                    <a:cubicBezTo>
                      <a:pt x="0" y="9793"/>
                      <a:pt x="238" y="10370"/>
                      <a:pt x="736" y="10505"/>
                    </a:cubicBezTo>
                    <a:lnTo>
                      <a:pt x="15945" y="14582"/>
                    </a:lnTo>
                    <a:cubicBezTo>
                      <a:pt x="16079" y="14619"/>
                      <a:pt x="16215" y="14637"/>
                      <a:pt x="16350" y="14637"/>
                    </a:cubicBezTo>
                    <a:cubicBezTo>
                      <a:pt x="16880" y="14637"/>
                      <a:pt x="17386" y="14361"/>
                      <a:pt x="17671" y="13893"/>
                    </a:cubicBezTo>
                    <a:lnTo>
                      <a:pt x="22904" y="5288"/>
                    </a:lnTo>
                    <a:cubicBezTo>
                      <a:pt x="23173" y="4845"/>
                      <a:pt x="22935" y="4267"/>
                      <a:pt x="22436" y="4132"/>
                    </a:cubicBezTo>
                    <a:lnTo>
                      <a:pt x="7228" y="55"/>
                    </a:lnTo>
                    <a:cubicBezTo>
                      <a:pt x="7094" y="18"/>
                      <a:pt x="6958" y="0"/>
                      <a:pt x="6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8"/>
              <p:cNvSpPr/>
              <p:nvPr/>
            </p:nvSpPr>
            <p:spPr>
              <a:xfrm>
                <a:off x="4384350" y="2207625"/>
                <a:ext cx="445350" cy="153400"/>
              </a:xfrm>
              <a:custGeom>
                <a:avLst/>
                <a:gdLst/>
                <a:ahLst/>
                <a:cxnLst/>
                <a:rect l="l" t="t" r="r" b="b"/>
                <a:pathLst>
                  <a:path w="17814" h="6136" extrusionOk="0">
                    <a:moveTo>
                      <a:pt x="816" y="0"/>
                    </a:moveTo>
                    <a:lnTo>
                      <a:pt x="1" y="1346"/>
                    </a:lnTo>
                    <a:lnTo>
                      <a:pt x="16998" y="6136"/>
                    </a:lnTo>
                    <a:lnTo>
                      <a:pt x="17814" y="4790"/>
                    </a:lnTo>
                    <a:lnTo>
                      <a:pt x="8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8"/>
              <p:cNvSpPr/>
              <p:nvPr/>
            </p:nvSpPr>
            <p:spPr>
              <a:xfrm>
                <a:off x="4344375" y="2272525"/>
                <a:ext cx="445350" cy="153425"/>
              </a:xfrm>
              <a:custGeom>
                <a:avLst/>
                <a:gdLst/>
                <a:ahLst/>
                <a:cxnLst/>
                <a:rect l="l" t="t" r="r" b="b"/>
                <a:pathLst>
                  <a:path w="17814" h="6137" extrusionOk="0">
                    <a:moveTo>
                      <a:pt x="816" y="1"/>
                    </a:moveTo>
                    <a:lnTo>
                      <a:pt x="0" y="1347"/>
                    </a:lnTo>
                    <a:lnTo>
                      <a:pt x="16998" y="6136"/>
                    </a:lnTo>
                    <a:lnTo>
                      <a:pt x="17813" y="4799"/>
                    </a:lnTo>
                    <a:lnTo>
                      <a:pt x="8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8"/>
              <p:cNvSpPr/>
              <p:nvPr/>
            </p:nvSpPr>
            <p:spPr>
              <a:xfrm>
                <a:off x="4304400" y="2337450"/>
                <a:ext cx="445350" cy="153425"/>
              </a:xfrm>
              <a:custGeom>
                <a:avLst/>
                <a:gdLst/>
                <a:ahLst/>
                <a:cxnLst/>
                <a:rect l="l" t="t" r="r" b="b"/>
                <a:pathLst>
                  <a:path w="17814" h="6137" extrusionOk="0">
                    <a:moveTo>
                      <a:pt x="816" y="1"/>
                    </a:moveTo>
                    <a:lnTo>
                      <a:pt x="0" y="1347"/>
                    </a:lnTo>
                    <a:lnTo>
                      <a:pt x="16998" y="6136"/>
                    </a:lnTo>
                    <a:lnTo>
                      <a:pt x="17813" y="4798"/>
                    </a:lnTo>
                    <a:lnTo>
                      <a:pt x="8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8"/>
              <p:cNvSpPr/>
              <p:nvPr/>
            </p:nvSpPr>
            <p:spPr>
              <a:xfrm>
                <a:off x="4264425" y="2402375"/>
                <a:ext cx="445125" cy="153400"/>
              </a:xfrm>
              <a:custGeom>
                <a:avLst/>
                <a:gdLst/>
                <a:ahLst/>
                <a:cxnLst/>
                <a:rect l="l" t="t" r="r" b="b"/>
                <a:pathLst>
                  <a:path w="17805" h="6136" extrusionOk="0">
                    <a:moveTo>
                      <a:pt x="815" y="0"/>
                    </a:moveTo>
                    <a:lnTo>
                      <a:pt x="0" y="1346"/>
                    </a:lnTo>
                    <a:lnTo>
                      <a:pt x="16997" y="6136"/>
                    </a:lnTo>
                    <a:lnTo>
                      <a:pt x="17805" y="4798"/>
                    </a:lnTo>
                    <a:lnTo>
                      <a:pt x="8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 name="Google Shape;125;p8"/>
            <p:cNvGrpSpPr/>
            <p:nvPr/>
          </p:nvGrpSpPr>
          <p:grpSpPr>
            <a:xfrm>
              <a:off x="8480120" y="3836104"/>
              <a:ext cx="469686" cy="917745"/>
              <a:chOff x="8480120" y="1379404"/>
              <a:chExt cx="469686" cy="917745"/>
            </a:xfrm>
          </p:grpSpPr>
          <p:sp>
            <p:nvSpPr>
              <p:cNvPr id="126" name="Google Shape;126;p8"/>
              <p:cNvSpPr/>
              <p:nvPr/>
            </p:nvSpPr>
            <p:spPr>
              <a:xfrm flipH="1">
                <a:off x="8480120" y="1978751"/>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8"/>
              <p:cNvSpPr/>
              <p:nvPr/>
            </p:nvSpPr>
            <p:spPr>
              <a:xfrm rot="-2700000" flipH="1">
                <a:off x="8632521" y="1439559"/>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28" name="Shape 128"/>
        <p:cNvGrpSpPr/>
        <p:nvPr/>
      </p:nvGrpSpPr>
      <p:grpSpPr>
        <a:xfrm>
          <a:off x="0" y="0"/>
          <a:ext cx="0" cy="0"/>
          <a:chOff x="0" y="0"/>
          <a:chExt cx="0" cy="0"/>
        </a:xfrm>
      </p:grpSpPr>
      <p:grpSp>
        <p:nvGrpSpPr>
          <p:cNvPr id="129" name="Google Shape;129;p9"/>
          <p:cNvGrpSpPr/>
          <p:nvPr/>
        </p:nvGrpSpPr>
        <p:grpSpPr>
          <a:xfrm>
            <a:off x="-206925" y="-40075"/>
            <a:ext cx="9465225" cy="5243725"/>
            <a:chOff x="-206925" y="-40075"/>
            <a:chExt cx="9465225" cy="5243725"/>
          </a:xfrm>
        </p:grpSpPr>
        <p:cxnSp>
          <p:nvCxnSpPr>
            <p:cNvPr id="130" name="Google Shape;130;p9"/>
            <p:cNvCxnSpPr/>
            <p:nvPr/>
          </p:nvCxnSpPr>
          <p:spPr>
            <a:xfrm flipH="1">
              <a:off x="8283000" y="2170950"/>
              <a:ext cx="975300" cy="3032700"/>
            </a:xfrm>
            <a:prstGeom prst="straightConnector1">
              <a:avLst/>
            </a:prstGeom>
            <a:noFill/>
            <a:ln w="9525" cap="flat" cmpd="sng">
              <a:solidFill>
                <a:schemeClr val="dk1"/>
              </a:solidFill>
              <a:prstDash val="dash"/>
              <a:round/>
              <a:headEnd type="none" w="med" len="med"/>
              <a:tailEnd type="none" w="med" len="med"/>
            </a:ln>
          </p:spPr>
        </p:cxnSp>
        <p:cxnSp>
          <p:nvCxnSpPr>
            <p:cNvPr id="131" name="Google Shape;131;p9"/>
            <p:cNvCxnSpPr/>
            <p:nvPr/>
          </p:nvCxnSpPr>
          <p:spPr>
            <a:xfrm flipH="1">
              <a:off x="-206925" y="-40075"/>
              <a:ext cx="1242300" cy="1436100"/>
            </a:xfrm>
            <a:prstGeom prst="straightConnector1">
              <a:avLst/>
            </a:prstGeom>
            <a:noFill/>
            <a:ln w="9525" cap="flat" cmpd="sng">
              <a:solidFill>
                <a:schemeClr val="dk1"/>
              </a:solidFill>
              <a:prstDash val="dash"/>
              <a:round/>
              <a:headEnd type="none" w="med" len="med"/>
              <a:tailEnd type="none" w="med" len="med"/>
            </a:ln>
          </p:spPr>
        </p:cxnSp>
      </p:grpSp>
      <p:sp>
        <p:nvSpPr>
          <p:cNvPr id="132" name="Google Shape;132;p9"/>
          <p:cNvSpPr txBox="1"/>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50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p:txBody>
      </p:sp>
      <p:sp>
        <p:nvSpPr>
          <p:cNvPr id="133" name="Google Shape;133;p9"/>
          <p:cNvSpPr txBox="1"/>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134" name="Google Shape;134;p9"/>
          <p:cNvGrpSpPr/>
          <p:nvPr/>
        </p:nvGrpSpPr>
        <p:grpSpPr>
          <a:xfrm>
            <a:off x="3" y="63630"/>
            <a:ext cx="8964525" cy="5079877"/>
            <a:chOff x="3" y="63630"/>
            <a:chExt cx="8964525" cy="5079877"/>
          </a:xfrm>
        </p:grpSpPr>
        <p:grpSp>
          <p:nvGrpSpPr>
            <p:cNvPr id="135" name="Google Shape;135;p9"/>
            <p:cNvGrpSpPr/>
            <p:nvPr/>
          </p:nvGrpSpPr>
          <p:grpSpPr>
            <a:xfrm rot="-1286636">
              <a:off x="96689" y="4351633"/>
              <a:ext cx="769298" cy="674599"/>
              <a:chOff x="1565409" y="2345016"/>
              <a:chExt cx="769278" cy="674581"/>
            </a:xfrm>
          </p:grpSpPr>
          <p:sp>
            <p:nvSpPr>
              <p:cNvPr id="136" name="Google Shape;136;p9"/>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9"/>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9"/>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9"/>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9"/>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1" name="Google Shape;141;p9"/>
            <p:cNvSpPr/>
            <p:nvPr/>
          </p:nvSpPr>
          <p:spPr>
            <a:xfrm flipH="1">
              <a:off x="124176" y="6363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2" name="Google Shape;142;p9"/>
            <p:cNvGrpSpPr/>
            <p:nvPr/>
          </p:nvGrpSpPr>
          <p:grpSpPr>
            <a:xfrm rot="1799961">
              <a:off x="8024802" y="4240323"/>
              <a:ext cx="812401" cy="726986"/>
              <a:chOff x="995678" y="3460637"/>
              <a:chExt cx="502403" cy="449580"/>
            </a:xfrm>
          </p:grpSpPr>
          <p:sp>
            <p:nvSpPr>
              <p:cNvPr id="143" name="Google Shape;143;p9"/>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9"/>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9"/>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9"/>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7" name="Google Shape;147;p9"/>
            <p:cNvSpPr/>
            <p:nvPr/>
          </p:nvSpPr>
          <p:spPr>
            <a:xfrm flipH="1">
              <a:off x="8430770" y="209476"/>
              <a:ext cx="354530" cy="318398"/>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9"/>
            <p:cNvSpPr/>
            <p:nvPr/>
          </p:nvSpPr>
          <p:spPr>
            <a:xfrm rot="-2700000" flipH="1">
              <a:off x="8583171" y="959234"/>
              <a:ext cx="270932" cy="243330"/>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9"/>
            <p:cNvSpPr/>
            <p:nvPr/>
          </p:nvSpPr>
          <p:spPr>
            <a:xfrm flipH="1">
              <a:off x="8503172" y="1633925"/>
              <a:ext cx="282130" cy="253361"/>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50" name="Shape 150"/>
        <p:cNvGrpSpPr/>
        <p:nvPr/>
      </p:nvGrpSpPr>
      <p:grpSpPr>
        <a:xfrm>
          <a:off x="0" y="0"/>
          <a:ext cx="0" cy="0"/>
          <a:chOff x="0" y="0"/>
          <a:chExt cx="0" cy="0"/>
        </a:xfrm>
      </p:grpSpPr>
      <p:sp>
        <p:nvSpPr>
          <p:cNvPr id="151" name="Google Shape;151;p10"/>
          <p:cNvSpPr/>
          <p:nvPr>
            <p:ph type="pic" idx="2"/>
          </p:nvPr>
        </p:nvSpPr>
        <p:spPr>
          <a:xfrm>
            <a:off x="-25" y="0"/>
            <a:ext cx="9144000" cy="5143500"/>
          </a:xfrm>
          <a:prstGeom prst="rect">
            <a:avLst/>
          </a:prstGeom>
          <a:noFill/>
          <a:ln>
            <a:noFill/>
          </a:ln>
        </p:spPr>
      </p:sp>
      <p:sp>
        <p:nvSpPr>
          <p:cNvPr id="152" name="Google Shape;152;p10"/>
          <p:cNvSpPr txBox="1"/>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Poppins" panose="00000500000000000000"/>
              <a:buNone/>
              <a:defRPr sz="2500" b="1">
                <a:solidFill>
                  <a:schemeClr val="dk1"/>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dk1"/>
              </a:buClr>
              <a:buSzPts val="2500"/>
              <a:buFont typeface="Poppins" panose="00000500000000000000"/>
              <a:buNone/>
              <a:defRPr sz="2500" b="1">
                <a:solidFill>
                  <a:schemeClr val="dk1"/>
                </a:solidFill>
                <a:latin typeface="Poppins" panose="00000500000000000000"/>
                <a:ea typeface="Poppins" panose="00000500000000000000"/>
                <a:cs typeface="Poppins" panose="00000500000000000000"/>
                <a:sym typeface="Poppins" panose="00000500000000000000"/>
              </a:defRPr>
            </a:lvl2pPr>
            <a:lvl3pPr lvl="2" rtl="0">
              <a:spcBef>
                <a:spcPts val="0"/>
              </a:spcBef>
              <a:spcAft>
                <a:spcPts val="0"/>
              </a:spcAft>
              <a:buClr>
                <a:schemeClr val="dk1"/>
              </a:buClr>
              <a:buSzPts val="2500"/>
              <a:buFont typeface="Poppins" panose="00000500000000000000"/>
              <a:buNone/>
              <a:defRPr sz="2500" b="1">
                <a:solidFill>
                  <a:schemeClr val="dk1"/>
                </a:solidFill>
                <a:latin typeface="Poppins" panose="00000500000000000000"/>
                <a:ea typeface="Poppins" panose="00000500000000000000"/>
                <a:cs typeface="Poppins" panose="00000500000000000000"/>
                <a:sym typeface="Poppins" panose="00000500000000000000"/>
              </a:defRPr>
            </a:lvl3pPr>
            <a:lvl4pPr lvl="3" rtl="0">
              <a:spcBef>
                <a:spcPts val="0"/>
              </a:spcBef>
              <a:spcAft>
                <a:spcPts val="0"/>
              </a:spcAft>
              <a:buClr>
                <a:schemeClr val="dk1"/>
              </a:buClr>
              <a:buSzPts val="2500"/>
              <a:buFont typeface="Poppins" panose="00000500000000000000"/>
              <a:buNone/>
              <a:defRPr sz="2500" b="1">
                <a:solidFill>
                  <a:schemeClr val="dk1"/>
                </a:solidFill>
                <a:latin typeface="Poppins" panose="00000500000000000000"/>
                <a:ea typeface="Poppins" panose="00000500000000000000"/>
                <a:cs typeface="Poppins" panose="00000500000000000000"/>
                <a:sym typeface="Poppins" panose="00000500000000000000"/>
              </a:defRPr>
            </a:lvl4pPr>
            <a:lvl5pPr lvl="4" rtl="0">
              <a:spcBef>
                <a:spcPts val="0"/>
              </a:spcBef>
              <a:spcAft>
                <a:spcPts val="0"/>
              </a:spcAft>
              <a:buClr>
                <a:schemeClr val="dk1"/>
              </a:buClr>
              <a:buSzPts val="2500"/>
              <a:buFont typeface="Poppins" panose="00000500000000000000"/>
              <a:buNone/>
              <a:defRPr sz="2500" b="1">
                <a:solidFill>
                  <a:schemeClr val="dk1"/>
                </a:solidFill>
                <a:latin typeface="Poppins" panose="00000500000000000000"/>
                <a:ea typeface="Poppins" panose="00000500000000000000"/>
                <a:cs typeface="Poppins" panose="00000500000000000000"/>
                <a:sym typeface="Poppins" panose="00000500000000000000"/>
              </a:defRPr>
            </a:lvl5pPr>
            <a:lvl6pPr lvl="5" rtl="0">
              <a:spcBef>
                <a:spcPts val="0"/>
              </a:spcBef>
              <a:spcAft>
                <a:spcPts val="0"/>
              </a:spcAft>
              <a:buClr>
                <a:schemeClr val="dk1"/>
              </a:buClr>
              <a:buSzPts val="2500"/>
              <a:buFont typeface="Poppins" panose="00000500000000000000"/>
              <a:buNone/>
              <a:defRPr sz="2500" b="1">
                <a:solidFill>
                  <a:schemeClr val="dk1"/>
                </a:solidFill>
                <a:latin typeface="Poppins" panose="00000500000000000000"/>
                <a:ea typeface="Poppins" panose="00000500000000000000"/>
                <a:cs typeface="Poppins" panose="00000500000000000000"/>
                <a:sym typeface="Poppins" panose="00000500000000000000"/>
              </a:defRPr>
            </a:lvl6pPr>
            <a:lvl7pPr lvl="6" rtl="0">
              <a:spcBef>
                <a:spcPts val="0"/>
              </a:spcBef>
              <a:spcAft>
                <a:spcPts val="0"/>
              </a:spcAft>
              <a:buClr>
                <a:schemeClr val="dk1"/>
              </a:buClr>
              <a:buSzPts val="2500"/>
              <a:buFont typeface="Poppins" panose="00000500000000000000"/>
              <a:buNone/>
              <a:defRPr sz="2500" b="1">
                <a:solidFill>
                  <a:schemeClr val="dk1"/>
                </a:solidFill>
                <a:latin typeface="Poppins" panose="00000500000000000000"/>
                <a:ea typeface="Poppins" panose="00000500000000000000"/>
                <a:cs typeface="Poppins" panose="00000500000000000000"/>
                <a:sym typeface="Poppins" panose="00000500000000000000"/>
              </a:defRPr>
            </a:lvl7pPr>
            <a:lvl8pPr lvl="7" rtl="0">
              <a:spcBef>
                <a:spcPts val="0"/>
              </a:spcBef>
              <a:spcAft>
                <a:spcPts val="0"/>
              </a:spcAft>
              <a:buClr>
                <a:schemeClr val="dk1"/>
              </a:buClr>
              <a:buSzPts val="2500"/>
              <a:buFont typeface="Poppins" panose="00000500000000000000"/>
              <a:buNone/>
              <a:defRPr sz="2500" b="1">
                <a:solidFill>
                  <a:schemeClr val="dk1"/>
                </a:solidFill>
                <a:latin typeface="Poppins" panose="00000500000000000000"/>
                <a:ea typeface="Poppins" panose="00000500000000000000"/>
                <a:cs typeface="Poppins" panose="00000500000000000000"/>
                <a:sym typeface="Poppins" panose="00000500000000000000"/>
              </a:defRPr>
            </a:lvl8pPr>
            <a:lvl9pPr lvl="8" rtl="0">
              <a:spcBef>
                <a:spcPts val="0"/>
              </a:spcBef>
              <a:spcAft>
                <a:spcPts val="0"/>
              </a:spcAft>
              <a:buClr>
                <a:schemeClr val="dk1"/>
              </a:buClr>
              <a:buSzPts val="2500"/>
              <a:buFont typeface="Poppins" panose="00000500000000000000"/>
              <a:buNone/>
              <a:defRPr sz="2500" b="1">
                <a:solidFill>
                  <a:schemeClr val="dk1"/>
                </a:solidFill>
                <a:latin typeface="Poppins" panose="00000500000000000000"/>
                <a:ea typeface="Poppins" panose="00000500000000000000"/>
                <a:cs typeface="Poppins" panose="00000500000000000000"/>
                <a:sym typeface="Poppins" panose="00000500000000000000"/>
              </a:defRPr>
            </a:lvl9pPr>
          </a:lstStyle>
          <a:p/>
        </p:txBody>
      </p:sp>
      <p:sp>
        <p:nvSpPr>
          <p:cNvPr id="7" name="Google Shape;7;p1"/>
          <p:cNvSpPr txBox="1"/>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1pPr>
            <a:lvl2pPr marL="914400" lvl="1"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2pPr>
            <a:lvl3pPr marL="1371600" lvl="2"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3pPr>
            <a:lvl4pPr marL="1828800" lvl="3"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4pPr>
            <a:lvl5pPr marL="2286000" lvl="4"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5pPr>
            <a:lvl6pPr marL="2743200" lvl="5"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6pPr>
            <a:lvl7pPr marL="3200400" lvl="6"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7pPr>
            <a:lvl8pPr marL="3657600" lvl="7"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8pPr>
            <a:lvl9pPr marL="4114800" lvl="8"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tags" Target="../tags/tag5.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tags" Target="../tags/tag6.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tags" Target="../tags/tag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4.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00" name="Shape 400"/>
        <p:cNvGrpSpPr/>
        <p:nvPr/>
      </p:nvGrpSpPr>
      <p:grpSpPr>
        <a:xfrm>
          <a:off x="0" y="0"/>
          <a:ext cx="0" cy="0"/>
          <a:chOff x="0" y="0"/>
          <a:chExt cx="0" cy="0"/>
        </a:xfrm>
      </p:grpSpPr>
      <p:cxnSp>
        <p:nvCxnSpPr>
          <p:cNvPr id="401" name="Google Shape;401;p26"/>
          <p:cNvCxnSpPr/>
          <p:nvPr/>
        </p:nvCxnSpPr>
        <p:spPr>
          <a:xfrm rot="10800000">
            <a:off x="-123300" y="3512475"/>
            <a:ext cx="4758900" cy="1666800"/>
          </a:xfrm>
          <a:prstGeom prst="straightConnector1">
            <a:avLst/>
          </a:prstGeom>
          <a:noFill/>
          <a:ln w="9525" cap="flat" cmpd="sng">
            <a:solidFill>
              <a:schemeClr val="dk1"/>
            </a:solidFill>
            <a:prstDash val="dash"/>
            <a:round/>
            <a:headEnd type="none" w="med" len="med"/>
            <a:tailEnd type="none" w="med" len="med"/>
          </a:ln>
        </p:spPr>
      </p:cxnSp>
      <p:sp>
        <p:nvSpPr>
          <p:cNvPr id="402" name="Google Shape;402;p26"/>
          <p:cNvSpPr txBox="1"/>
          <p:nvPr>
            <p:ph type="ctrTitle"/>
          </p:nvPr>
        </p:nvSpPr>
        <p:spPr>
          <a:xfrm>
            <a:off x="3636010" y="1203960"/>
            <a:ext cx="5266055" cy="17227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tLang="en-GB" sz="5400">
                <a:latin typeface="Times New Roman" panose="02020603050405020304" charset="0"/>
                <a:cs typeface="Times New Roman" panose="02020603050405020304" charset="0"/>
              </a:rPr>
              <a:t>Chương 5: </a:t>
            </a:r>
            <a:br>
              <a:rPr lang="vi-VN" altLang="en-GB" sz="5400">
                <a:latin typeface="Times New Roman" panose="02020603050405020304" charset="0"/>
                <a:cs typeface="Times New Roman" panose="02020603050405020304" charset="0"/>
              </a:rPr>
            </a:br>
            <a:r>
              <a:rPr lang="vi-VN" altLang="en-GB" sz="5400">
                <a:latin typeface="Times New Roman" panose="02020603050405020304" charset="0"/>
                <a:cs typeface="Times New Roman" panose="02020603050405020304" charset="0"/>
              </a:rPr>
              <a:t>Denial of Service</a:t>
            </a:r>
            <a:endParaRPr lang="vi-VN" altLang="en-GB" sz="5400">
              <a:latin typeface="Times New Roman" panose="02020603050405020304" charset="0"/>
              <a:cs typeface="Times New Roman" panose="02020603050405020304" charset="0"/>
            </a:endParaRPr>
          </a:p>
        </p:txBody>
      </p:sp>
      <p:sp>
        <p:nvSpPr>
          <p:cNvPr id="403" name="Google Shape;403;p26"/>
          <p:cNvSpPr txBox="1"/>
          <p:nvPr>
            <p:ph type="subTitle" idx="1"/>
          </p:nvPr>
        </p:nvSpPr>
        <p:spPr>
          <a:xfrm>
            <a:off x="3635910" y="3122348"/>
            <a:ext cx="4528800" cy="47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altLang="en-GB" b="1">
                <a:latin typeface="Times New Roman" panose="02020603050405020304" charset="0"/>
                <a:cs typeface="Times New Roman" panose="02020603050405020304" charset="0"/>
              </a:rPr>
              <a:t>Thành viên: Nguyễn Hữu </a:t>
            </a:r>
            <a:r>
              <a:rPr lang="vi-VN" altLang="en-GB" b="1">
                <a:latin typeface="Times New Roman" panose="02020603050405020304" charset="0"/>
                <a:cs typeface="Times New Roman" panose="02020603050405020304" charset="0"/>
              </a:rPr>
              <a:t>Nghĩa</a:t>
            </a:r>
            <a:endParaRPr lang="vi-VN" altLang="en-GB" b="1">
              <a:latin typeface="Times New Roman" panose="02020603050405020304" charset="0"/>
              <a:cs typeface="Times New Roman" panose="02020603050405020304" charset="0"/>
            </a:endParaRPr>
          </a:p>
          <a:p>
            <a:pPr marL="0" lvl="0" indent="0" algn="r" rtl="0">
              <a:spcBef>
                <a:spcPts val="0"/>
              </a:spcBef>
              <a:spcAft>
                <a:spcPts val="0"/>
              </a:spcAft>
              <a:buNone/>
            </a:pPr>
            <a:r>
              <a:rPr lang="vi-VN" altLang="en-GB" b="1">
                <a:latin typeface="Times New Roman" panose="02020603050405020304" charset="0"/>
                <a:cs typeface="Times New Roman" panose="02020603050405020304" charset="0"/>
              </a:rPr>
              <a:t>Lục tấn </a:t>
            </a:r>
            <a:r>
              <a:rPr lang="vi-VN" altLang="en-GB" b="1">
                <a:latin typeface="Times New Roman" panose="02020603050405020304" charset="0"/>
                <a:cs typeface="Times New Roman" panose="02020603050405020304" charset="0"/>
              </a:rPr>
              <a:t>Khoa</a:t>
            </a:r>
            <a:endParaRPr lang="vi-VN" altLang="en-GB" b="1">
              <a:latin typeface="Times New Roman" panose="02020603050405020304" charset="0"/>
              <a:cs typeface="Times New Roman" panose="02020603050405020304" charset="0"/>
            </a:endParaRPr>
          </a:p>
        </p:txBody>
      </p:sp>
      <p:grpSp>
        <p:nvGrpSpPr>
          <p:cNvPr id="404" name="Google Shape;404;p26"/>
          <p:cNvGrpSpPr/>
          <p:nvPr/>
        </p:nvGrpSpPr>
        <p:grpSpPr>
          <a:xfrm>
            <a:off x="-458219" y="441341"/>
            <a:ext cx="3962844" cy="5121287"/>
            <a:chOff x="-458219" y="441341"/>
            <a:chExt cx="3962844" cy="5121287"/>
          </a:xfrm>
        </p:grpSpPr>
        <p:cxnSp>
          <p:nvCxnSpPr>
            <p:cNvPr id="405" name="Google Shape;405;p26"/>
            <p:cNvCxnSpPr/>
            <p:nvPr/>
          </p:nvCxnSpPr>
          <p:spPr>
            <a:xfrm>
              <a:off x="842500" y="3400475"/>
              <a:ext cx="634500" cy="721200"/>
            </a:xfrm>
            <a:prstGeom prst="straightConnector1">
              <a:avLst/>
            </a:prstGeom>
            <a:noFill/>
            <a:ln w="9525" cap="flat" cmpd="sng">
              <a:solidFill>
                <a:schemeClr val="dk1"/>
              </a:solidFill>
              <a:prstDash val="dash"/>
              <a:round/>
              <a:headEnd type="none" w="med" len="med"/>
              <a:tailEnd type="none" w="med" len="med"/>
            </a:ln>
          </p:spPr>
        </p:cxnSp>
        <p:cxnSp>
          <p:nvCxnSpPr>
            <p:cNvPr id="406" name="Google Shape;406;p26"/>
            <p:cNvCxnSpPr/>
            <p:nvPr/>
          </p:nvCxnSpPr>
          <p:spPr>
            <a:xfrm rot="10800000" flipH="1">
              <a:off x="1490450" y="3948275"/>
              <a:ext cx="1810200" cy="180300"/>
            </a:xfrm>
            <a:prstGeom prst="straightConnector1">
              <a:avLst/>
            </a:prstGeom>
            <a:noFill/>
            <a:ln w="9525" cap="flat" cmpd="sng">
              <a:solidFill>
                <a:schemeClr val="dk1"/>
              </a:solidFill>
              <a:prstDash val="dash"/>
              <a:round/>
              <a:headEnd type="none" w="med" len="med"/>
              <a:tailEnd type="none" w="med" len="med"/>
            </a:ln>
          </p:spPr>
        </p:cxnSp>
        <p:cxnSp>
          <p:nvCxnSpPr>
            <p:cNvPr id="407" name="Google Shape;407;p26"/>
            <p:cNvCxnSpPr/>
            <p:nvPr/>
          </p:nvCxnSpPr>
          <p:spPr>
            <a:xfrm rot="10800000">
              <a:off x="3287275" y="3106675"/>
              <a:ext cx="20100" cy="861600"/>
            </a:xfrm>
            <a:prstGeom prst="straightConnector1">
              <a:avLst/>
            </a:prstGeom>
            <a:noFill/>
            <a:ln w="9525" cap="flat" cmpd="sng">
              <a:solidFill>
                <a:schemeClr val="dk1"/>
              </a:solidFill>
              <a:prstDash val="dash"/>
              <a:round/>
              <a:headEnd type="none" w="med" len="med"/>
              <a:tailEnd type="none" w="med" len="med"/>
            </a:ln>
          </p:spPr>
        </p:cxnSp>
        <p:cxnSp>
          <p:nvCxnSpPr>
            <p:cNvPr id="408" name="Google Shape;408;p26"/>
            <p:cNvCxnSpPr/>
            <p:nvPr/>
          </p:nvCxnSpPr>
          <p:spPr>
            <a:xfrm rot="10800000" flipH="1">
              <a:off x="1029550" y="1229550"/>
              <a:ext cx="734700" cy="1482900"/>
            </a:xfrm>
            <a:prstGeom prst="straightConnector1">
              <a:avLst/>
            </a:prstGeom>
            <a:noFill/>
            <a:ln w="9525" cap="flat" cmpd="sng">
              <a:solidFill>
                <a:schemeClr val="dk1"/>
              </a:solidFill>
              <a:prstDash val="dash"/>
              <a:round/>
              <a:headEnd type="none" w="med" len="med"/>
              <a:tailEnd type="none" w="med" len="med"/>
            </a:ln>
          </p:spPr>
        </p:cxnSp>
        <p:cxnSp>
          <p:nvCxnSpPr>
            <p:cNvPr id="409" name="Google Shape;409;p26"/>
            <p:cNvCxnSpPr/>
            <p:nvPr/>
          </p:nvCxnSpPr>
          <p:spPr>
            <a:xfrm rot="10800000" flipH="1">
              <a:off x="1777700" y="902300"/>
              <a:ext cx="921900" cy="333900"/>
            </a:xfrm>
            <a:prstGeom prst="straightConnector1">
              <a:avLst/>
            </a:prstGeom>
            <a:noFill/>
            <a:ln w="9525" cap="flat" cmpd="sng">
              <a:solidFill>
                <a:schemeClr val="dk1"/>
              </a:solidFill>
              <a:prstDash val="dash"/>
              <a:round/>
              <a:headEnd type="none" w="med" len="med"/>
              <a:tailEnd type="none" w="med" len="med"/>
            </a:ln>
          </p:spPr>
        </p:cxnSp>
        <p:cxnSp>
          <p:nvCxnSpPr>
            <p:cNvPr id="410" name="Google Shape;410;p26"/>
            <p:cNvCxnSpPr/>
            <p:nvPr/>
          </p:nvCxnSpPr>
          <p:spPr>
            <a:xfrm>
              <a:off x="3140375" y="942275"/>
              <a:ext cx="193800" cy="1950600"/>
            </a:xfrm>
            <a:prstGeom prst="straightConnector1">
              <a:avLst/>
            </a:prstGeom>
            <a:noFill/>
            <a:ln w="9525" cap="flat" cmpd="sng">
              <a:solidFill>
                <a:schemeClr val="dk1"/>
              </a:solidFill>
              <a:prstDash val="dash"/>
              <a:round/>
              <a:headEnd type="none" w="med" len="med"/>
              <a:tailEnd type="none" w="med" len="med"/>
            </a:ln>
          </p:spPr>
        </p:cxnSp>
        <p:sp>
          <p:nvSpPr>
            <p:cNvPr id="411" name="Google Shape;411;p26"/>
            <p:cNvSpPr/>
            <p:nvPr/>
          </p:nvSpPr>
          <p:spPr>
            <a:xfrm flipH="1">
              <a:off x="3135618" y="3904671"/>
              <a:ext cx="335637" cy="335647"/>
            </a:xfrm>
            <a:custGeom>
              <a:avLst/>
              <a:gdLst/>
              <a:ahLst/>
              <a:cxnLst/>
              <a:rect l="l" t="t" r="r" b="b"/>
              <a:pathLst>
                <a:path w="3983" h="3983" extrusionOk="0">
                  <a:moveTo>
                    <a:pt x="1995" y="159"/>
                  </a:moveTo>
                  <a:cubicBezTo>
                    <a:pt x="3001" y="159"/>
                    <a:pt x="3824" y="982"/>
                    <a:pt x="3824" y="1995"/>
                  </a:cubicBezTo>
                  <a:cubicBezTo>
                    <a:pt x="3824" y="3001"/>
                    <a:pt x="3001" y="3824"/>
                    <a:pt x="1995" y="3824"/>
                  </a:cubicBezTo>
                  <a:cubicBezTo>
                    <a:pt x="982" y="3824"/>
                    <a:pt x="167" y="3001"/>
                    <a:pt x="167" y="1995"/>
                  </a:cubicBezTo>
                  <a:cubicBezTo>
                    <a:pt x="167" y="982"/>
                    <a:pt x="982" y="159"/>
                    <a:pt x="1995" y="159"/>
                  </a:cubicBezTo>
                  <a:close/>
                  <a:moveTo>
                    <a:pt x="1995" y="0"/>
                  </a:moveTo>
                  <a:cubicBezTo>
                    <a:pt x="895" y="0"/>
                    <a:pt x="0" y="895"/>
                    <a:pt x="0" y="1995"/>
                  </a:cubicBezTo>
                  <a:cubicBezTo>
                    <a:pt x="0" y="3088"/>
                    <a:pt x="895" y="3982"/>
                    <a:pt x="1995" y="3982"/>
                  </a:cubicBezTo>
                  <a:cubicBezTo>
                    <a:pt x="3088" y="3982"/>
                    <a:pt x="3983" y="3088"/>
                    <a:pt x="3983" y="1995"/>
                  </a:cubicBezTo>
                  <a:cubicBezTo>
                    <a:pt x="3983" y="895"/>
                    <a:pt x="3088" y="0"/>
                    <a:pt x="19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12" name="Google Shape;412;p26"/>
            <p:cNvSpPr/>
            <p:nvPr/>
          </p:nvSpPr>
          <p:spPr>
            <a:xfrm flipH="1">
              <a:off x="1283001" y="1750880"/>
              <a:ext cx="535773" cy="496435"/>
            </a:xfrm>
            <a:custGeom>
              <a:avLst/>
              <a:gdLst/>
              <a:ahLst/>
              <a:cxnLst/>
              <a:rect l="l" t="t" r="r" b="b"/>
              <a:pathLst>
                <a:path w="6358" h="5891" extrusionOk="0">
                  <a:moveTo>
                    <a:pt x="3040" y="158"/>
                  </a:moveTo>
                  <a:cubicBezTo>
                    <a:pt x="3357" y="158"/>
                    <a:pt x="3682" y="214"/>
                    <a:pt x="3998" y="333"/>
                  </a:cubicBezTo>
                  <a:cubicBezTo>
                    <a:pt x="5439" y="871"/>
                    <a:pt x="6175" y="2470"/>
                    <a:pt x="5645" y="3911"/>
                  </a:cubicBezTo>
                  <a:cubicBezTo>
                    <a:pt x="5231" y="5035"/>
                    <a:pt x="4163" y="5730"/>
                    <a:pt x="3029" y="5730"/>
                  </a:cubicBezTo>
                  <a:cubicBezTo>
                    <a:pt x="2709" y="5730"/>
                    <a:pt x="2384" y="5674"/>
                    <a:pt x="2067" y="5558"/>
                  </a:cubicBezTo>
                  <a:cubicBezTo>
                    <a:pt x="1370" y="5304"/>
                    <a:pt x="816" y="4790"/>
                    <a:pt x="507" y="4109"/>
                  </a:cubicBezTo>
                  <a:cubicBezTo>
                    <a:pt x="190" y="3436"/>
                    <a:pt x="167" y="2676"/>
                    <a:pt x="420" y="1979"/>
                  </a:cubicBezTo>
                  <a:cubicBezTo>
                    <a:pt x="840" y="855"/>
                    <a:pt x="1900" y="158"/>
                    <a:pt x="3040" y="158"/>
                  </a:cubicBezTo>
                  <a:close/>
                  <a:moveTo>
                    <a:pt x="3039" y="0"/>
                  </a:moveTo>
                  <a:cubicBezTo>
                    <a:pt x="1841" y="0"/>
                    <a:pt x="708" y="738"/>
                    <a:pt x="270" y="1924"/>
                  </a:cubicBezTo>
                  <a:cubicBezTo>
                    <a:pt x="0" y="2660"/>
                    <a:pt x="32" y="3460"/>
                    <a:pt x="357" y="4180"/>
                  </a:cubicBezTo>
                  <a:cubicBezTo>
                    <a:pt x="689" y="4893"/>
                    <a:pt x="1275" y="5439"/>
                    <a:pt x="2011" y="5708"/>
                  </a:cubicBezTo>
                  <a:cubicBezTo>
                    <a:pt x="2344" y="5835"/>
                    <a:pt x="2692" y="5890"/>
                    <a:pt x="3032" y="5890"/>
                  </a:cubicBezTo>
                  <a:cubicBezTo>
                    <a:pt x="4228" y="5890"/>
                    <a:pt x="5360" y="5154"/>
                    <a:pt x="5795" y="3966"/>
                  </a:cubicBezTo>
                  <a:cubicBezTo>
                    <a:pt x="6358" y="2446"/>
                    <a:pt x="5582" y="744"/>
                    <a:pt x="4054" y="182"/>
                  </a:cubicBezTo>
                  <a:cubicBezTo>
                    <a:pt x="3720" y="59"/>
                    <a:pt x="3377" y="0"/>
                    <a:pt x="3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13" name="Google Shape;413;p26"/>
            <p:cNvSpPr/>
            <p:nvPr/>
          </p:nvSpPr>
          <p:spPr>
            <a:xfrm flipH="1">
              <a:off x="904047" y="2811128"/>
              <a:ext cx="2154973" cy="2751500"/>
            </a:xfrm>
            <a:custGeom>
              <a:avLst/>
              <a:gdLst/>
              <a:ahLst/>
              <a:cxnLst/>
              <a:rect l="l" t="t" r="r" b="b"/>
              <a:pathLst>
                <a:path w="25573" h="32651" extrusionOk="0">
                  <a:moveTo>
                    <a:pt x="6419" y="1"/>
                  </a:moveTo>
                  <a:cubicBezTo>
                    <a:pt x="6134" y="1"/>
                    <a:pt x="5839" y="138"/>
                    <a:pt x="5638" y="350"/>
                  </a:cubicBezTo>
                  <a:cubicBezTo>
                    <a:pt x="5329" y="675"/>
                    <a:pt x="5186" y="1118"/>
                    <a:pt x="5060" y="1545"/>
                  </a:cubicBezTo>
                  <a:cubicBezTo>
                    <a:pt x="4973" y="1181"/>
                    <a:pt x="4886" y="809"/>
                    <a:pt x="4680" y="508"/>
                  </a:cubicBezTo>
                  <a:cubicBezTo>
                    <a:pt x="4493" y="245"/>
                    <a:pt x="4184" y="36"/>
                    <a:pt x="3866" y="36"/>
                  </a:cubicBezTo>
                  <a:cubicBezTo>
                    <a:pt x="3820" y="36"/>
                    <a:pt x="3775" y="40"/>
                    <a:pt x="3730" y="49"/>
                  </a:cubicBezTo>
                  <a:cubicBezTo>
                    <a:pt x="3089" y="168"/>
                    <a:pt x="2930" y="991"/>
                    <a:pt x="2780" y="1632"/>
                  </a:cubicBezTo>
                  <a:cubicBezTo>
                    <a:pt x="2408" y="3279"/>
                    <a:pt x="1252" y="4641"/>
                    <a:pt x="690" y="6232"/>
                  </a:cubicBezTo>
                  <a:cubicBezTo>
                    <a:pt x="1" y="8180"/>
                    <a:pt x="246" y="10309"/>
                    <a:pt x="492" y="12352"/>
                  </a:cubicBezTo>
                  <a:cubicBezTo>
                    <a:pt x="587" y="13096"/>
                    <a:pt x="682" y="13848"/>
                    <a:pt x="935" y="14553"/>
                  </a:cubicBezTo>
                  <a:cubicBezTo>
                    <a:pt x="1181" y="15249"/>
                    <a:pt x="1584" y="15875"/>
                    <a:pt x="1980" y="16500"/>
                  </a:cubicBezTo>
                  <a:cubicBezTo>
                    <a:pt x="3754" y="19295"/>
                    <a:pt x="10317" y="29088"/>
                    <a:pt x="12581" y="32650"/>
                  </a:cubicBezTo>
                  <a:lnTo>
                    <a:pt x="25572" y="30141"/>
                  </a:lnTo>
                  <a:cubicBezTo>
                    <a:pt x="25572" y="30141"/>
                    <a:pt x="19603" y="23499"/>
                    <a:pt x="16753" y="19041"/>
                  </a:cubicBezTo>
                  <a:cubicBezTo>
                    <a:pt x="16428" y="18139"/>
                    <a:pt x="16223" y="17173"/>
                    <a:pt x="15763" y="16334"/>
                  </a:cubicBezTo>
                  <a:cubicBezTo>
                    <a:pt x="14750" y="14481"/>
                    <a:pt x="11932" y="13215"/>
                    <a:pt x="11219" y="11236"/>
                  </a:cubicBezTo>
                  <a:cubicBezTo>
                    <a:pt x="10507" y="9264"/>
                    <a:pt x="11370" y="7752"/>
                    <a:pt x="10926" y="5710"/>
                  </a:cubicBezTo>
                  <a:cubicBezTo>
                    <a:pt x="10823" y="5250"/>
                    <a:pt x="10625" y="4768"/>
                    <a:pt x="10198" y="4554"/>
                  </a:cubicBezTo>
                  <a:cubicBezTo>
                    <a:pt x="10159" y="4535"/>
                    <a:pt x="10121" y="4526"/>
                    <a:pt x="10085" y="4526"/>
                  </a:cubicBezTo>
                  <a:cubicBezTo>
                    <a:pt x="9723" y="4526"/>
                    <a:pt x="9462" y="5361"/>
                    <a:pt x="9462" y="5361"/>
                  </a:cubicBezTo>
                  <a:cubicBezTo>
                    <a:pt x="9462" y="5361"/>
                    <a:pt x="9367" y="4348"/>
                    <a:pt x="9390" y="3833"/>
                  </a:cubicBezTo>
                  <a:cubicBezTo>
                    <a:pt x="9414" y="3319"/>
                    <a:pt x="9129" y="2527"/>
                    <a:pt x="8773" y="2147"/>
                  </a:cubicBezTo>
                  <a:cubicBezTo>
                    <a:pt x="8653" y="2019"/>
                    <a:pt x="8515" y="1962"/>
                    <a:pt x="8378" y="1962"/>
                  </a:cubicBezTo>
                  <a:cubicBezTo>
                    <a:pt x="8116" y="1962"/>
                    <a:pt x="7855" y="2168"/>
                    <a:pt x="7720" y="2480"/>
                  </a:cubicBezTo>
                  <a:cubicBezTo>
                    <a:pt x="7649" y="1870"/>
                    <a:pt x="7490" y="1268"/>
                    <a:pt x="7245" y="706"/>
                  </a:cubicBezTo>
                  <a:cubicBezTo>
                    <a:pt x="7150" y="492"/>
                    <a:pt x="7039" y="263"/>
                    <a:pt x="6849" y="128"/>
                  </a:cubicBezTo>
                  <a:cubicBezTo>
                    <a:pt x="6719" y="40"/>
                    <a:pt x="6571" y="1"/>
                    <a:pt x="6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14" name="Google Shape;414;p26"/>
            <p:cNvSpPr/>
            <p:nvPr/>
          </p:nvSpPr>
          <p:spPr>
            <a:xfrm flipH="1">
              <a:off x="553831" y="2662817"/>
              <a:ext cx="2776698" cy="2063772"/>
            </a:xfrm>
            <a:custGeom>
              <a:avLst/>
              <a:gdLst/>
              <a:ahLst/>
              <a:cxnLst/>
              <a:rect l="l" t="t" r="r" b="b"/>
              <a:pathLst>
                <a:path w="32951" h="24490" extrusionOk="0">
                  <a:moveTo>
                    <a:pt x="13005" y="0"/>
                  </a:moveTo>
                  <a:cubicBezTo>
                    <a:pt x="12859" y="0"/>
                    <a:pt x="12715" y="25"/>
                    <a:pt x="12573" y="75"/>
                  </a:cubicBezTo>
                  <a:lnTo>
                    <a:pt x="1" y="4026"/>
                  </a:lnTo>
                  <a:cubicBezTo>
                    <a:pt x="1" y="4026"/>
                    <a:pt x="1" y="4493"/>
                    <a:pt x="9" y="4881"/>
                  </a:cubicBezTo>
                  <a:cubicBezTo>
                    <a:pt x="17" y="5071"/>
                    <a:pt x="17" y="5261"/>
                    <a:pt x="151" y="5443"/>
                  </a:cubicBezTo>
                  <a:cubicBezTo>
                    <a:pt x="151" y="5443"/>
                    <a:pt x="13230" y="18561"/>
                    <a:pt x="18772" y="24000"/>
                  </a:cubicBezTo>
                  <a:cubicBezTo>
                    <a:pt x="19065" y="24281"/>
                    <a:pt x="19507" y="24490"/>
                    <a:pt x="19948" y="24490"/>
                  </a:cubicBezTo>
                  <a:cubicBezTo>
                    <a:pt x="20091" y="24490"/>
                    <a:pt x="20233" y="24468"/>
                    <a:pt x="20371" y="24419"/>
                  </a:cubicBezTo>
                  <a:lnTo>
                    <a:pt x="32349" y="20200"/>
                  </a:lnTo>
                  <a:cubicBezTo>
                    <a:pt x="32705" y="20073"/>
                    <a:pt x="32919" y="19812"/>
                    <a:pt x="32935" y="19527"/>
                  </a:cubicBezTo>
                  <a:cubicBezTo>
                    <a:pt x="32951" y="19400"/>
                    <a:pt x="32935" y="18482"/>
                    <a:pt x="32935" y="18482"/>
                  </a:cubicBezTo>
                  <a:lnTo>
                    <a:pt x="32325" y="18324"/>
                  </a:lnTo>
                  <a:cubicBezTo>
                    <a:pt x="32325" y="18324"/>
                    <a:pt x="19167" y="5498"/>
                    <a:pt x="14330" y="669"/>
                  </a:cubicBezTo>
                  <a:cubicBezTo>
                    <a:pt x="13881" y="220"/>
                    <a:pt x="13436" y="0"/>
                    <a:pt x="13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15" name="Google Shape;415;p26"/>
            <p:cNvSpPr/>
            <p:nvPr/>
          </p:nvSpPr>
          <p:spPr>
            <a:xfrm flipH="1">
              <a:off x="540517" y="2575263"/>
              <a:ext cx="2804001" cy="2063941"/>
            </a:xfrm>
            <a:custGeom>
              <a:avLst/>
              <a:gdLst/>
              <a:ahLst/>
              <a:cxnLst/>
              <a:rect l="l" t="t" r="r" b="b"/>
              <a:pathLst>
                <a:path w="33275" h="24492" extrusionOk="0">
                  <a:moveTo>
                    <a:pt x="13177" y="1"/>
                  </a:moveTo>
                  <a:cubicBezTo>
                    <a:pt x="13029" y="1"/>
                    <a:pt x="12883" y="27"/>
                    <a:pt x="12739" y="77"/>
                  </a:cubicBezTo>
                  <a:lnTo>
                    <a:pt x="761" y="4297"/>
                  </a:lnTo>
                  <a:cubicBezTo>
                    <a:pt x="198" y="4495"/>
                    <a:pt x="1" y="5009"/>
                    <a:pt x="317" y="5437"/>
                  </a:cubicBezTo>
                  <a:cubicBezTo>
                    <a:pt x="317" y="5437"/>
                    <a:pt x="13396" y="18563"/>
                    <a:pt x="18938" y="23994"/>
                  </a:cubicBezTo>
                  <a:cubicBezTo>
                    <a:pt x="19231" y="24281"/>
                    <a:pt x="19674" y="24492"/>
                    <a:pt x="20115" y="24492"/>
                  </a:cubicBezTo>
                  <a:cubicBezTo>
                    <a:pt x="20257" y="24492"/>
                    <a:pt x="20400" y="24470"/>
                    <a:pt x="20537" y="24421"/>
                  </a:cubicBezTo>
                  <a:lnTo>
                    <a:pt x="32515" y="20194"/>
                  </a:lnTo>
                  <a:cubicBezTo>
                    <a:pt x="33077" y="19996"/>
                    <a:pt x="33275" y="19489"/>
                    <a:pt x="32950" y="19054"/>
                  </a:cubicBezTo>
                  <a:cubicBezTo>
                    <a:pt x="32950" y="19054"/>
                    <a:pt x="19333" y="5500"/>
                    <a:pt x="14496" y="671"/>
                  </a:cubicBezTo>
                  <a:cubicBezTo>
                    <a:pt x="14049" y="218"/>
                    <a:pt x="13606" y="1"/>
                    <a:pt x="13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16" name="Google Shape;416;p26"/>
            <p:cNvSpPr/>
            <p:nvPr/>
          </p:nvSpPr>
          <p:spPr>
            <a:xfrm flipH="1">
              <a:off x="690597" y="2670485"/>
              <a:ext cx="2504514" cy="1873406"/>
            </a:xfrm>
            <a:custGeom>
              <a:avLst/>
              <a:gdLst/>
              <a:ahLst/>
              <a:cxnLst/>
              <a:rect l="l" t="t" r="r" b="b"/>
              <a:pathLst>
                <a:path w="29721" h="22231" extrusionOk="0">
                  <a:moveTo>
                    <a:pt x="11401" y="0"/>
                  </a:moveTo>
                  <a:cubicBezTo>
                    <a:pt x="11385" y="0"/>
                    <a:pt x="11369" y="0"/>
                    <a:pt x="11338" y="8"/>
                  </a:cubicBezTo>
                  <a:lnTo>
                    <a:pt x="9390" y="697"/>
                  </a:lnTo>
                  <a:cubicBezTo>
                    <a:pt x="9557" y="863"/>
                    <a:pt x="9644" y="958"/>
                    <a:pt x="9644" y="958"/>
                  </a:cubicBezTo>
                  <a:cubicBezTo>
                    <a:pt x="9762" y="1116"/>
                    <a:pt x="9691" y="1299"/>
                    <a:pt x="9485" y="1378"/>
                  </a:cubicBezTo>
                  <a:lnTo>
                    <a:pt x="5115" y="2914"/>
                  </a:lnTo>
                  <a:cubicBezTo>
                    <a:pt x="5063" y="2933"/>
                    <a:pt x="5010" y="2942"/>
                    <a:pt x="4956" y="2942"/>
                  </a:cubicBezTo>
                  <a:cubicBezTo>
                    <a:pt x="4796" y="2942"/>
                    <a:pt x="4636" y="2864"/>
                    <a:pt x="4529" y="2763"/>
                  </a:cubicBezTo>
                  <a:cubicBezTo>
                    <a:pt x="4450" y="2676"/>
                    <a:pt x="4363" y="2597"/>
                    <a:pt x="4268" y="2502"/>
                  </a:cubicBezTo>
                  <a:lnTo>
                    <a:pt x="183" y="3943"/>
                  </a:lnTo>
                  <a:cubicBezTo>
                    <a:pt x="48" y="3990"/>
                    <a:pt x="1" y="4172"/>
                    <a:pt x="112" y="4283"/>
                  </a:cubicBezTo>
                  <a:cubicBezTo>
                    <a:pt x="2993" y="7165"/>
                    <a:pt x="13254" y="17449"/>
                    <a:pt x="17956" y="22056"/>
                  </a:cubicBezTo>
                  <a:cubicBezTo>
                    <a:pt x="18059" y="22159"/>
                    <a:pt x="18225" y="22230"/>
                    <a:pt x="18344" y="22230"/>
                  </a:cubicBezTo>
                  <a:cubicBezTo>
                    <a:pt x="18360" y="22230"/>
                    <a:pt x="18376" y="22230"/>
                    <a:pt x="18384" y="22223"/>
                  </a:cubicBezTo>
                  <a:lnTo>
                    <a:pt x="29539" y="18296"/>
                  </a:lnTo>
                  <a:cubicBezTo>
                    <a:pt x="29673" y="18240"/>
                    <a:pt x="29721" y="18066"/>
                    <a:pt x="29610" y="17955"/>
                  </a:cubicBezTo>
                  <a:cubicBezTo>
                    <a:pt x="26657" y="15018"/>
                    <a:pt x="16048" y="4449"/>
                    <a:pt x="11924" y="341"/>
                  </a:cubicBezTo>
                  <a:cubicBezTo>
                    <a:pt x="11678" y="87"/>
                    <a:pt x="11488" y="0"/>
                    <a:pt x="11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17" name="Google Shape;417;p26"/>
            <p:cNvSpPr/>
            <p:nvPr/>
          </p:nvSpPr>
          <p:spPr>
            <a:xfrm flipH="1">
              <a:off x="602538" y="3028707"/>
              <a:ext cx="2719986" cy="1617226"/>
            </a:xfrm>
            <a:custGeom>
              <a:avLst/>
              <a:gdLst/>
              <a:ahLst/>
              <a:cxnLst/>
              <a:rect l="l" t="t" r="r" b="b"/>
              <a:pathLst>
                <a:path w="32278" h="19191" extrusionOk="0">
                  <a:moveTo>
                    <a:pt x="112" y="0"/>
                  </a:moveTo>
                  <a:lnTo>
                    <a:pt x="1" y="119"/>
                  </a:lnTo>
                  <a:cubicBezTo>
                    <a:pt x="127" y="246"/>
                    <a:pt x="13143" y="13301"/>
                    <a:pt x="18621" y="18668"/>
                  </a:cubicBezTo>
                  <a:cubicBezTo>
                    <a:pt x="18906" y="18953"/>
                    <a:pt x="19373" y="19191"/>
                    <a:pt x="19856" y="19191"/>
                  </a:cubicBezTo>
                  <a:cubicBezTo>
                    <a:pt x="20007" y="19191"/>
                    <a:pt x="20157" y="19167"/>
                    <a:pt x="20300" y="19120"/>
                  </a:cubicBezTo>
                  <a:lnTo>
                    <a:pt x="32278" y="14892"/>
                  </a:lnTo>
                  <a:lnTo>
                    <a:pt x="32222" y="14742"/>
                  </a:lnTo>
                  <a:lnTo>
                    <a:pt x="20244" y="18961"/>
                  </a:lnTo>
                  <a:cubicBezTo>
                    <a:pt x="20113" y="19008"/>
                    <a:pt x="19979" y="19029"/>
                    <a:pt x="19846" y="19029"/>
                  </a:cubicBezTo>
                  <a:cubicBezTo>
                    <a:pt x="19414" y="19029"/>
                    <a:pt x="18994" y="18811"/>
                    <a:pt x="18740" y="18557"/>
                  </a:cubicBezTo>
                  <a:cubicBezTo>
                    <a:pt x="13254" y="13182"/>
                    <a:pt x="246" y="135"/>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18" name="Google Shape;418;p26"/>
            <p:cNvSpPr/>
            <p:nvPr/>
          </p:nvSpPr>
          <p:spPr>
            <a:xfrm flipH="1">
              <a:off x="1411760" y="3389120"/>
              <a:ext cx="858686" cy="451097"/>
            </a:xfrm>
            <a:custGeom>
              <a:avLst/>
              <a:gdLst/>
              <a:ahLst/>
              <a:cxnLst/>
              <a:rect l="l" t="t" r="r" b="b"/>
              <a:pathLst>
                <a:path w="10190" h="5353" extrusionOk="0">
                  <a:moveTo>
                    <a:pt x="7488" y="0"/>
                  </a:moveTo>
                  <a:cubicBezTo>
                    <a:pt x="7396" y="0"/>
                    <a:pt x="7303" y="15"/>
                    <a:pt x="7213" y="46"/>
                  </a:cubicBezTo>
                  <a:lnTo>
                    <a:pt x="555" y="2397"/>
                  </a:lnTo>
                  <a:cubicBezTo>
                    <a:pt x="143" y="2540"/>
                    <a:pt x="1" y="2912"/>
                    <a:pt x="230" y="3221"/>
                  </a:cubicBezTo>
                  <a:cubicBezTo>
                    <a:pt x="230" y="3221"/>
                    <a:pt x="966" y="3957"/>
                    <a:pt x="2114" y="5113"/>
                  </a:cubicBezTo>
                  <a:cubicBezTo>
                    <a:pt x="2269" y="5267"/>
                    <a:pt x="2481" y="5353"/>
                    <a:pt x="2695" y="5353"/>
                  </a:cubicBezTo>
                  <a:cubicBezTo>
                    <a:pt x="2787" y="5353"/>
                    <a:pt x="2881" y="5336"/>
                    <a:pt x="2969" y="5303"/>
                  </a:cubicBezTo>
                  <a:lnTo>
                    <a:pt x="9643" y="2952"/>
                  </a:lnTo>
                  <a:cubicBezTo>
                    <a:pt x="10047" y="2809"/>
                    <a:pt x="10190" y="2437"/>
                    <a:pt x="9960" y="2128"/>
                  </a:cubicBezTo>
                  <a:cubicBezTo>
                    <a:pt x="9960" y="2128"/>
                    <a:pt x="9216" y="1384"/>
                    <a:pt x="8068" y="244"/>
                  </a:cubicBezTo>
                  <a:cubicBezTo>
                    <a:pt x="7913" y="83"/>
                    <a:pt x="7703" y="0"/>
                    <a:pt x="7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19" name="Google Shape;419;p26"/>
            <p:cNvSpPr/>
            <p:nvPr/>
          </p:nvSpPr>
          <p:spPr>
            <a:xfrm flipH="1">
              <a:off x="1626558" y="3443642"/>
              <a:ext cx="535773" cy="200226"/>
            </a:xfrm>
            <a:custGeom>
              <a:avLst/>
              <a:gdLst/>
              <a:ahLst/>
              <a:cxnLst/>
              <a:rect l="l" t="t" r="r" b="b"/>
              <a:pathLst>
                <a:path w="6358" h="2376" extrusionOk="0">
                  <a:moveTo>
                    <a:pt x="6302" y="1"/>
                  </a:moveTo>
                  <a:lnTo>
                    <a:pt x="0" y="2225"/>
                  </a:lnTo>
                  <a:lnTo>
                    <a:pt x="56" y="2376"/>
                  </a:lnTo>
                  <a:lnTo>
                    <a:pt x="6357" y="151"/>
                  </a:lnTo>
                  <a:lnTo>
                    <a:pt x="6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20" name="Google Shape;420;p26"/>
            <p:cNvSpPr/>
            <p:nvPr/>
          </p:nvSpPr>
          <p:spPr>
            <a:xfrm flipH="1">
              <a:off x="1568498" y="3507011"/>
              <a:ext cx="535183" cy="200226"/>
            </a:xfrm>
            <a:custGeom>
              <a:avLst/>
              <a:gdLst/>
              <a:ahLst/>
              <a:cxnLst/>
              <a:rect l="l" t="t" r="r" b="b"/>
              <a:pathLst>
                <a:path w="6351" h="2376" extrusionOk="0">
                  <a:moveTo>
                    <a:pt x="6303" y="1"/>
                  </a:moveTo>
                  <a:lnTo>
                    <a:pt x="1" y="2225"/>
                  </a:lnTo>
                  <a:lnTo>
                    <a:pt x="56" y="2376"/>
                  </a:lnTo>
                  <a:lnTo>
                    <a:pt x="6350" y="159"/>
                  </a:lnTo>
                  <a:lnTo>
                    <a:pt x="6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21" name="Google Shape;421;p26"/>
            <p:cNvSpPr/>
            <p:nvPr/>
          </p:nvSpPr>
          <p:spPr>
            <a:xfrm flipH="1">
              <a:off x="1636587" y="3615801"/>
              <a:ext cx="409034" cy="154804"/>
            </a:xfrm>
            <a:custGeom>
              <a:avLst/>
              <a:gdLst/>
              <a:ahLst/>
              <a:cxnLst/>
              <a:rect l="l" t="t" r="r" b="b"/>
              <a:pathLst>
                <a:path w="4854" h="1837" extrusionOk="0">
                  <a:moveTo>
                    <a:pt x="4798" y="0"/>
                  </a:moveTo>
                  <a:lnTo>
                    <a:pt x="1" y="1687"/>
                  </a:lnTo>
                  <a:lnTo>
                    <a:pt x="56" y="1837"/>
                  </a:lnTo>
                  <a:lnTo>
                    <a:pt x="4854" y="151"/>
                  </a:lnTo>
                  <a:lnTo>
                    <a:pt x="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22" name="Google Shape;422;p26"/>
            <p:cNvSpPr/>
            <p:nvPr/>
          </p:nvSpPr>
          <p:spPr>
            <a:xfrm flipH="1">
              <a:off x="1138903" y="3882761"/>
              <a:ext cx="805934" cy="423120"/>
            </a:xfrm>
            <a:custGeom>
              <a:avLst/>
              <a:gdLst/>
              <a:ahLst/>
              <a:cxnLst/>
              <a:rect l="l" t="t" r="r" b="b"/>
              <a:pathLst>
                <a:path w="9564" h="5021" extrusionOk="0">
                  <a:moveTo>
                    <a:pt x="7027" y="0"/>
                  </a:moveTo>
                  <a:cubicBezTo>
                    <a:pt x="6940" y="0"/>
                    <a:pt x="6853" y="15"/>
                    <a:pt x="6769" y="46"/>
                  </a:cubicBezTo>
                  <a:lnTo>
                    <a:pt x="515" y="2247"/>
                  </a:lnTo>
                  <a:cubicBezTo>
                    <a:pt x="135" y="2382"/>
                    <a:pt x="0" y="2730"/>
                    <a:pt x="222" y="3023"/>
                  </a:cubicBezTo>
                  <a:cubicBezTo>
                    <a:pt x="222" y="3023"/>
                    <a:pt x="910" y="3720"/>
                    <a:pt x="1987" y="4797"/>
                  </a:cubicBezTo>
                  <a:cubicBezTo>
                    <a:pt x="2133" y="4942"/>
                    <a:pt x="2333" y="5020"/>
                    <a:pt x="2536" y="5020"/>
                  </a:cubicBezTo>
                  <a:cubicBezTo>
                    <a:pt x="2620" y="5020"/>
                    <a:pt x="2705" y="5007"/>
                    <a:pt x="2787" y="4979"/>
                  </a:cubicBezTo>
                  <a:lnTo>
                    <a:pt x="9049" y="2770"/>
                  </a:lnTo>
                  <a:cubicBezTo>
                    <a:pt x="9429" y="2635"/>
                    <a:pt x="9564" y="2287"/>
                    <a:pt x="9342" y="1994"/>
                  </a:cubicBezTo>
                  <a:cubicBezTo>
                    <a:pt x="9342" y="1994"/>
                    <a:pt x="8645" y="1297"/>
                    <a:pt x="7569" y="229"/>
                  </a:cubicBezTo>
                  <a:cubicBezTo>
                    <a:pt x="7420" y="80"/>
                    <a:pt x="7225" y="0"/>
                    <a:pt x="7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23" name="Google Shape;423;p26"/>
            <p:cNvSpPr/>
            <p:nvPr/>
          </p:nvSpPr>
          <p:spPr>
            <a:xfrm flipH="1">
              <a:off x="1340387" y="3933322"/>
              <a:ext cx="503077" cy="188933"/>
            </a:xfrm>
            <a:custGeom>
              <a:avLst/>
              <a:gdLst/>
              <a:ahLst/>
              <a:cxnLst/>
              <a:rect l="l" t="t" r="r" b="b"/>
              <a:pathLst>
                <a:path w="5970" h="2242" extrusionOk="0">
                  <a:moveTo>
                    <a:pt x="5914" y="1"/>
                  </a:moveTo>
                  <a:lnTo>
                    <a:pt x="0" y="2091"/>
                  </a:lnTo>
                  <a:lnTo>
                    <a:pt x="56" y="2241"/>
                  </a:lnTo>
                  <a:lnTo>
                    <a:pt x="5970" y="159"/>
                  </a:lnTo>
                  <a:lnTo>
                    <a:pt x="5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24" name="Google Shape;424;p26"/>
            <p:cNvSpPr/>
            <p:nvPr/>
          </p:nvSpPr>
          <p:spPr>
            <a:xfrm flipH="1">
              <a:off x="1285697" y="3993404"/>
              <a:ext cx="503077" cy="188175"/>
            </a:xfrm>
            <a:custGeom>
              <a:avLst/>
              <a:gdLst/>
              <a:ahLst/>
              <a:cxnLst/>
              <a:rect l="l" t="t" r="r" b="b"/>
              <a:pathLst>
                <a:path w="5970" h="2233" extrusionOk="0">
                  <a:moveTo>
                    <a:pt x="5914" y="0"/>
                  </a:moveTo>
                  <a:lnTo>
                    <a:pt x="1" y="2082"/>
                  </a:lnTo>
                  <a:lnTo>
                    <a:pt x="56" y="2233"/>
                  </a:lnTo>
                  <a:lnTo>
                    <a:pt x="5970" y="151"/>
                  </a:lnTo>
                  <a:lnTo>
                    <a:pt x="59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25" name="Google Shape;425;p26"/>
            <p:cNvSpPr/>
            <p:nvPr/>
          </p:nvSpPr>
          <p:spPr>
            <a:xfrm flipH="1">
              <a:off x="1349741" y="4094779"/>
              <a:ext cx="383670" cy="146883"/>
            </a:xfrm>
            <a:custGeom>
              <a:avLst/>
              <a:gdLst/>
              <a:ahLst/>
              <a:cxnLst/>
              <a:rect l="l" t="t" r="r" b="b"/>
              <a:pathLst>
                <a:path w="4553" h="1743" extrusionOk="0">
                  <a:moveTo>
                    <a:pt x="4497" y="0"/>
                  </a:moveTo>
                  <a:lnTo>
                    <a:pt x="1" y="1584"/>
                  </a:lnTo>
                  <a:lnTo>
                    <a:pt x="48" y="1742"/>
                  </a:lnTo>
                  <a:lnTo>
                    <a:pt x="4553" y="151"/>
                  </a:lnTo>
                  <a:lnTo>
                    <a:pt x="44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26" name="Google Shape;426;p26"/>
            <p:cNvSpPr/>
            <p:nvPr/>
          </p:nvSpPr>
          <p:spPr>
            <a:xfrm flipH="1">
              <a:off x="1950819" y="3003596"/>
              <a:ext cx="858686" cy="451266"/>
            </a:xfrm>
            <a:custGeom>
              <a:avLst/>
              <a:gdLst/>
              <a:ahLst/>
              <a:cxnLst/>
              <a:rect l="l" t="t" r="r" b="b"/>
              <a:pathLst>
                <a:path w="10190" h="5355" extrusionOk="0">
                  <a:moveTo>
                    <a:pt x="7473" y="1"/>
                  </a:moveTo>
                  <a:cubicBezTo>
                    <a:pt x="7383" y="1"/>
                    <a:pt x="7293" y="15"/>
                    <a:pt x="7205" y="45"/>
                  </a:cubicBezTo>
                  <a:lnTo>
                    <a:pt x="547" y="2396"/>
                  </a:lnTo>
                  <a:cubicBezTo>
                    <a:pt x="143" y="2539"/>
                    <a:pt x="1" y="2911"/>
                    <a:pt x="230" y="3228"/>
                  </a:cubicBezTo>
                  <a:cubicBezTo>
                    <a:pt x="230" y="3228"/>
                    <a:pt x="967" y="3964"/>
                    <a:pt x="2115" y="5112"/>
                  </a:cubicBezTo>
                  <a:cubicBezTo>
                    <a:pt x="2272" y="5269"/>
                    <a:pt x="2484" y="5354"/>
                    <a:pt x="2702" y="5354"/>
                  </a:cubicBezTo>
                  <a:cubicBezTo>
                    <a:pt x="2791" y="5354"/>
                    <a:pt x="2882" y="5340"/>
                    <a:pt x="2970" y="5310"/>
                  </a:cubicBezTo>
                  <a:lnTo>
                    <a:pt x="9636" y="2951"/>
                  </a:lnTo>
                  <a:cubicBezTo>
                    <a:pt x="10047" y="2808"/>
                    <a:pt x="10190" y="2444"/>
                    <a:pt x="9960" y="2127"/>
                  </a:cubicBezTo>
                  <a:cubicBezTo>
                    <a:pt x="9960" y="2127"/>
                    <a:pt x="9216" y="1391"/>
                    <a:pt x="8060" y="243"/>
                  </a:cubicBezTo>
                  <a:cubicBezTo>
                    <a:pt x="7903" y="86"/>
                    <a:pt x="7691" y="1"/>
                    <a:pt x="7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27" name="Google Shape;427;p26"/>
            <p:cNvSpPr/>
            <p:nvPr/>
          </p:nvSpPr>
          <p:spPr>
            <a:xfrm flipH="1">
              <a:off x="2166291" y="3058032"/>
              <a:ext cx="535099" cy="200226"/>
            </a:xfrm>
            <a:custGeom>
              <a:avLst/>
              <a:gdLst/>
              <a:ahLst/>
              <a:cxnLst/>
              <a:rect l="l" t="t" r="r" b="b"/>
              <a:pathLst>
                <a:path w="6350" h="2376" extrusionOk="0">
                  <a:moveTo>
                    <a:pt x="6302" y="1"/>
                  </a:moveTo>
                  <a:lnTo>
                    <a:pt x="0" y="2225"/>
                  </a:lnTo>
                  <a:lnTo>
                    <a:pt x="56" y="2376"/>
                  </a:lnTo>
                  <a:lnTo>
                    <a:pt x="6350" y="159"/>
                  </a:lnTo>
                  <a:lnTo>
                    <a:pt x="6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28" name="Google Shape;428;p26"/>
            <p:cNvSpPr/>
            <p:nvPr/>
          </p:nvSpPr>
          <p:spPr>
            <a:xfrm flipH="1">
              <a:off x="2107556" y="3122076"/>
              <a:ext cx="535773" cy="199551"/>
            </a:xfrm>
            <a:custGeom>
              <a:avLst/>
              <a:gdLst/>
              <a:ahLst/>
              <a:cxnLst/>
              <a:rect l="l" t="t" r="r" b="b"/>
              <a:pathLst>
                <a:path w="6358" h="2368" extrusionOk="0">
                  <a:moveTo>
                    <a:pt x="6302" y="1"/>
                  </a:moveTo>
                  <a:lnTo>
                    <a:pt x="0" y="2218"/>
                  </a:lnTo>
                  <a:lnTo>
                    <a:pt x="56" y="2368"/>
                  </a:lnTo>
                  <a:lnTo>
                    <a:pt x="6357" y="151"/>
                  </a:lnTo>
                  <a:lnTo>
                    <a:pt x="63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29" name="Google Shape;429;p26"/>
            <p:cNvSpPr/>
            <p:nvPr/>
          </p:nvSpPr>
          <p:spPr>
            <a:xfrm flipH="1">
              <a:off x="2176319" y="3230191"/>
              <a:ext cx="408360" cy="155478"/>
            </a:xfrm>
            <a:custGeom>
              <a:avLst/>
              <a:gdLst/>
              <a:ahLst/>
              <a:cxnLst/>
              <a:rect l="l" t="t" r="r" b="b"/>
              <a:pathLst>
                <a:path w="4846" h="1845" extrusionOk="0">
                  <a:moveTo>
                    <a:pt x="4798" y="0"/>
                  </a:moveTo>
                  <a:lnTo>
                    <a:pt x="1" y="1695"/>
                  </a:lnTo>
                  <a:lnTo>
                    <a:pt x="56" y="1845"/>
                  </a:lnTo>
                  <a:lnTo>
                    <a:pt x="4846" y="151"/>
                  </a:lnTo>
                  <a:lnTo>
                    <a:pt x="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30" name="Google Shape;430;p26"/>
            <p:cNvSpPr/>
            <p:nvPr/>
          </p:nvSpPr>
          <p:spPr>
            <a:xfrm flipH="1">
              <a:off x="2383786" y="3551083"/>
              <a:ext cx="100110" cy="48118"/>
            </a:xfrm>
            <a:custGeom>
              <a:avLst/>
              <a:gdLst/>
              <a:ahLst/>
              <a:cxnLst/>
              <a:rect l="l" t="t" r="r" b="b"/>
              <a:pathLst>
                <a:path w="1188" h="571" extrusionOk="0">
                  <a:moveTo>
                    <a:pt x="594" y="0"/>
                  </a:moveTo>
                  <a:cubicBezTo>
                    <a:pt x="269" y="0"/>
                    <a:pt x="0" y="127"/>
                    <a:pt x="0" y="285"/>
                  </a:cubicBezTo>
                  <a:cubicBezTo>
                    <a:pt x="0" y="444"/>
                    <a:pt x="269" y="570"/>
                    <a:pt x="594" y="570"/>
                  </a:cubicBezTo>
                  <a:cubicBezTo>
                    <a:pt x="919" y="570"/>
                    <a:pt x="1188" y="444"/>
                    <a:pt x="1188" y="285"/>
                  </a:cubicBezTo>
                  <a:cubicBezTo>
                    <a:pt x="1188" y="127"/>
                    <a:pt x="919" y="0"/>
                    <a:pt x="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31" name="Google Shape;431;p26"/>
            <p:cNvSpPr/>
            <p:nvPr/>
          </p:nvSpPr>
          <p:spPr>
            <a:xfrm flipH="1">
              <a:off x="1302383" y="3719871"/>
              <a:ext cx="99436" cy="48118"/>
            </a:xfrm>
            <a:custGeom>
              <a:avLst/>
              <a:gdLst/>
              <a:ahLst/>
              <a:cxnLst/>
              <a:rect l="l" t="t" r="r" b="b"/>
              <a:pathLst>
                <a:path w="1180" h="571" extrusionOk="0">
                  <a:moveTo>
                    <a:pt x="586" y="0"/>
                  </a:moveTo>
                  <a:cubicBezTo>
                    <a:pt x="262" y="0"/>
                    <a:pt x="0" y="127"/>
                    <a:pt x="0" y="285"/>
                  </a:cubicBezTo>
                  <a:cubicBezTo>
                    <a:pt x="0" y="444"/>
                    <a:pt x="262" y="570"/>
                    <a:pt x="586" y="570"/>
                  </a:cubicBezTo>
                  <a:cubicBezTo>
                    <a:pt x="911" y="570"/>
                    <a:pt x="1180" y="444"/>
                    <a:pt x="1180" y="285"/>
                  </a:cubicBezTo>
                  <a:cubicBezTo>
                    <a:pt x="1180" y="127"/>
                    <a:pt x="911" y="0"/>
                    <a:pt x="586" y="0"/>
                  </a:cubicBezTo>
                  <a:close/>
                </a:path>
              </a:pathLst>
            </a:custGeom>
            <a:solidFill>
              <a:srgbClr val="E8E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32" name="Google Shape;432;p26"/>
            <p:cNvSpPr/>
            <p:nvPr/>
          </p:nvSpPr>
          <p:spPr>
            <a:xfrm flipH="1">
              <a:off x="1596560" y="4342273"/>
              <a:ext cx="100110" cy="48118"/>
            </a:xfrm>
            <a:custGeom>
              <a:avLst/>
              <a:gdLst/>
              <a:ahLst/>
              <a:cxnLst/>
              <a:rect l="l" t="t" r="r" b="b"/>
              <a:pathLst>
                <a:path w="1188" h="571" extrusionOk="0">
                  <a:moveTo>
                    <a:pt x="594" y="1"/>
                  </a:moveTo>
                  <a:cubicBezTo>
                    <a:pt x="269" y="1"/>
                    <a:pt x="0" y="127"/>
                    <a:pt x="0" y="286"/>
                  </a:cubicBezTo>
                  <a:cubicBezTo>
                    <a:pt x="0" y="444"/>
                    <a:pt x="269" y="571"/>
                    <a:pt x="594" y="571"/>
                  </a:cubicBezTo>
                  <a:cubicBezTo>
                    <a:pt x="918" y="571"/>
                    <a:pt x="1188" y="444"/>
                    <a:pt x="1188" y="286"/>
                  </a:cubicBezTo>
                  <a:cubicBezTo>
                    <a:pt x="1188" y="127"/>
                    <a:pt x="918"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grpSp>
          <p:nvGrpSpPr>
            <p:cNvPr id="433" name="Google Shape;433;p26"/>
            <p:cNvGrpSpPr/>
            <p:nvPr/>
          </p:nvGrpSpPr>
          <p:grpSpPr>
            <a:xfrm>
              <a:off x="1589890" y="885787"/>
              <a:ext cx="502403" cy="449580"/>
              <a:chOff x="995678" y="3460637"/>
              <a:chExt cx="502403" cy="449580"/>
            </a:xfrm>
          </p:grpSpPr>
          <p:sp>
            <p:nvSpPr>
              <p:cNvPr id="434" name="Google Shape;434;p26"/>
              <p:cNvSpPr/>
              <p:nvPr/>
            </p:nvSpPr>
            <p:spPr>
              <a:xfrm flipH="1">
                <a:off x="995678" y="3460637"/>
                <a:ext cx="502403" cy="449580"/>
              </a:xfrm>
              <a:custGeom>
                <a:avLst/>
                <a:gdLst/>
                <a:ahLst/>
                <a:cxnLst/>
                <a:rect l="l" t="t" r="r" b="b"/>
                <a:pathLst>
                  <a:path w="5962" h="5335" extrusionOk="0">
                    <a:moveTo>
                      <a:pt x="2982" y="0"/>
                    </a:moveTo>
                    <a:cubicBezTo>
                      <a:pt x="1843" y="0"/>
                      <a:pt x="783" y="734"/>
                      <a:pt x="428" y="1882"/>
                    </a:cubicBezTo>
                    <a:cubicBezTo>
                      <a:pt x="0" y="3292"/>
                      <a:pt x="784" y="4780"/>
                      <a:pt x="2193" y="5215"/>
                    </a:cubicBezTo>
                    <a:cubicBezTo>
                      <a:pt x="2455" y="5296"/>
                      <a:pt x="2720" y="5335"/>
                      <a:pt x="2980" y="5335"/>
                    </a:cubicBezTo>
                    <a:cubicBezTo>
                      <a:pt x="4120" y="5335"/>
                      <a:pt x="5172" y="4597"/>
                      <a:pt x="5526" y="3450"/>
                    </a:cubicBezTo>
                    <a:cubicBezTo>
                      <a:pt x="5961" y="2049"/>
                      <a:pt x="5170" y="552"/>
                      <a:pt x="3761" y="117"/>
                    </a:cubicBezTo>
                    <a:cubicBezTo>
                      <a:pt x="3502" y="38"/>
                      <a:pt x="3240" y="0"/>
                      <a:pt x="2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35" name="Google Shape;435;p26"/>
              <p:cNvSpPr/>
              <p:nvPr/>
            </p:nvSpPr>
            <p:spPr>
              <a:xfrm flipH="1">
                <a:off x="1142472" y="3672570"/>
                <a:ext cx="231567" cy="150253"/>
              </a:xfrm>
              <a:custGeom>
                <a:avLst/>
                <a:gdLst/>
                <a:ahLst/>
                <a:cxnLst/>
                <a:rect l="l" t="t" r="r" b="b"/>
                <a:pathLst>
                  <a:path w="2748" h="1783" extrusionOk="0">
                    <a:moveTo>
                      <a:pt x="111" y="1"/>
                    </a:moveTo>
                    <a:cubicBezTo>
                      <a:pt x="1" y="349"/>
                      <a:pt x="40" y="721"/>
                      <a:pt x="206" y="1054"/>
                    </a:cubicBezTo>
                    <a:cubicBezTo>
                      <a:pt x="381" y="1378"/>
                      <a:pt x="674" y="1616"/>
                      <a:pt x="1022" y="1727"/>
                    </a:cubicBezTo>
                    <a:cubicBezTo>
                      <a:pt x="1157" y="1766"/>
                      <a:pt x="1291" y="1782"/>
                      <a:pt x="1426" y="1782"/>
                    </a:cubicBezTo>
                    <a:cubicBezTo>
                      <a:pt x="2019" y="1782"/>
                      <a:pt x="2566" y="1402"/>
                      <a:pt x="2748" y="808"/>
                    </a:cubicBezTo>
                    <a:lnTo>
                      <a:pt x="2518" y="737"/>
                    </a:lnTo>
                    <a:cubicBezTo>
                      <a:pt x="2364" y="1226"/>
                      <a:pt x="1917" y="1542"/>
                      <a:pt x="1433" y="1542"/>
                    </a:cubicBezTo>
                    <a:cubicBezTo>
                      <a:pt x="1321" y="1542"/>
                      <a:pt x="1206" y="1525"/>
                      <a:pt x="1093" y="1489"/>
                    </a:cubicBezTo>
                    <a:cubicBezTo>
                      <a:pt x="800" y="1402"/>
                      <a:pt x="563" y="1204"/>
                      <a:pt x="420" y="935"/>
                    </a:cubicBezTo>
                    <a:cubicBezTo>
                      <a:pt x="278" y="666"/>
                      <a:pt x="254" y="357"/>
                      <a:pt x="341" y="72"/>
                    </a:cubicBezTo>
                    <a:lnTo>
                      <a:pt x="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36" name="Google Shape;436;p26"/>
              <p:cNvSpPr/>
              <p:nvPr/>
            </p:nvSpPr>
            <p:spPr>
              <a:xfrm flipH="1">
                <a:off x="1088373" y="3629425"/>
                <a:ext cx="106851" cy="62613"/>
              </a:xfrm>
              <a:custGeom>
                <a:avLst/>
                <a:gdLst/>
                <a:ahLst/>
                <a:cxnLst/>
                <a:rect l="l" t="t" r="r" b="b"/>
                <a:pathLst>
                  <a:path w="1268" h="743" extrusionOk="0">
                    <a:moveTo>
                      <a:pt x="566" y="1"/>
                    </a:moveTo>
                    <a:cubicBezTo>
                      <a:pt x="385" y="1"/>
                      <a:pt x="190" y="83"/>
                      <a:pt x="0" y="244"/>
                    </a:cubicBezTo>
                    <a:lnTo>
                      <a:pt x="151" y="426"/>
                    </a:lnTo>
                    <a:cubicBezTo>
                      <a:pt x="246" y="347"/>
                      <a:pt x="400" y="245"/>
                      <a:pt x="558" y="245"/>
                    </a:cubicBezTo>
                    <a:cubicBezTo>
                      <a:pt x="624" y="245"/>
                      <a:pt x="690" y="263"/>
                      <a:pt x="752" y="307"/>
                    </a:cubicBezTo>
                    <a:cubicBezTo>
                      <a:pt x="887" y="394"/>
                      <a:pt x="966" y="560"/>
                      <a:pt x="1037" y="742"/>
                    </a:cubicBezTo>
                    <a:lnTo>
                      <a:pt x="1267" y="647"/>
                    </a:lnTo>
                    <a:cubicBezTo>
                      <a:pt x="1180" y="442"/>
                      <a:pt x="1085" y="236"/>
                      <a:pt x="887" y="101"/>
                    </a:cubicBezTo>
                    <a:cubicBezTo>
                      <a:pt x="789" y="34"/>
                      <a:pt x="680"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37" name="Google Shape;437;p26"/>
              <p:cNvSpPr/>
              <p:nvPr/>
            </p:nvSpPr>
            <p:spPr>
              <a:xfrm flipH="1">
                <a:off x="1279238" y="3571027"/>
                <a:ext cx="56796" cy="66236"/>
              </a:xfrm>
              <a:custGeom>
                <a:avLst/>
                <a:gdLst/>
                <a:ahLst/>
                <a:cxnLst/>
                <a:rect l="l" t="t" r="r" b="b"/>
                <a:pathLst>
                  <a:path w="674" h="786" extrusionOk="0">
                    <a:moveTo>
                      <a:pt x="390" y="1"/>
                    </a:moveTo>
                    <a:cubicBezTo>
                      <a:pt x="257" y="1"/>
                      <a:pt x="119" y="126"/>
                      <a:pt x="64" y="311"/>
                    </a:cubicBezTo>
                    <a:cubicBezTo>
                      <a:pt x="1" y="517"/>
                      <a:pt x="64" y="731"/>
                      <a:pt x="215" y="778"/>
                    </a:cubicBezTo>
                    <a:cubicBezTo>
                      <a:pt x="233" y="783"/>
                      <a:pt x="252" y="785"/>
                      <a:pt x="271" y="785"/>
                    </a:cubicBezTo>
                    <a:cubicBezTo>
                      <a:pt x="406" y="785"/>
                      <a:pt x="548" y="665"/>
                      <a:pt x="610" y="477"/>
                    </a:cubicBezTo>
                    <a:cubicBezTo>
                      <a:pt x="674" y="264"/>
                      <a:pt x="603" y="58"/>
                      <a:pt x="452" y="10"/>
                    </a:cubicBezTo>
                    <a:cubicBezTo>
                      <a:pt x="432" y="4"/>
                      <a:pt x="411"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grpSp>
        <p:sp>
          <p:nvSpPr>
            <p:cNvPr id="438" name="Google Shape;438;p26"/>
            <p:cNvSpPr/>
            <p:nvPr/>
          </p:nvSpPr>
          <p:spPr>
            <a:xfrm flipH="1">
              <a:off x="2218958" y="3369318"/>
              <a:ext cx="606557" cy="1114471"/>
            </a:xfrm>
            <a:custGeom>
              <a:avLst/>
              <a:gdLst/>
              <a:ahLst/>
              <a:cxnLst/>
              <a:rect l="l" t="t" r="r" b="b"/>
              <a:pathLst>
                <a:path w="7198" h="13225" extrusionOk="0">
                  <a:moveTo>
                    <a:pt x="3327" y="1"/>
                  </a:moveTo>
                  <a:cubicBezTo>
                    <a:pt x="2888" y="1"/>
                    <a:pt x="2502" y="404"/>
                    <a:pt x="2249" y="788"/>
                  </a:cubicBezTo>
                  <a:cubicBezTo>
                    <a:pt x="1315" y="2205"/>
                    <a:pt x="666" y="3377"/>
                    <a:pt x="389" y="4216"/>
                  </a:cubicBezTo>
                  <a:cubicBezTo>
                    <a:pt x="1" y="5395"/>
                    <a:pt x="294" y="6686"/>
                    <a:pt x="104" y="7913"/>
                  </a:cubicBezTo>
                  <a:lnTo>
                    <a:pt x="7197" y="13225"/>
                  </a:lnTo>
                  <a:cubicBezTo>
                    <a:pt x="7047" y="11745"/>
                    <a:pt x="6437" y="10312"/>
                    <a:pt x="5479" y="9172"/>
                  </a:cubicBezTo>
                  <a:cubicBezTo>
                    <a:pt x="4791" y="8348"/>
                    <a:pt x="3888" y="7612"/>
                    <a:pt x="3619" y="6567"/>
                  </a:cubicBezTo>
                  <a:cubicBezTo>
                    <a:pt x="3263" y="5166"/>
                    <a:pt x="4070" y="3630"/>
                    <a:pt x="4268" y="2244"/>
                  </a:cubicBezTo>
                  <a:cubicBezTo>
                    <a:pt x="4339" y="1730"/>
                    <a:pt x="4458" y="1176"/>
                    <a:pt x="4205" y="693"/>
                  </a:cubicBezTo>
                  <a:cubicBezTo>
                    <a:pt x="4038" y="384"/>
                    <a:pt x="3801" y="75"/>
                    <a:pt x="3453" y="12"/>
                  </a:cubicBezTo>
                  <a:cubicBezTo>
                    <a:pt x="3410" y="4"/>
                    <a:pt x="3369" y="1"/>
                    <a:pt x="3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39" name="Google Shape;439;p26"/>
            <p:cNvSpPr/>
            <p:nvPr/>
          </p:nvSpPr>
          <p:spPr>
            <a:xfrm flipH="1">
              <a:off x="2212301" y="3362660"/>
              <a:ext cx="611192" cy="1121802"/>
            </a:xfrm>
            <a:custGeom>
              <a:avLst/>
              <a:gdLst/>
              <a:ahLst/>
              <a:cxnLst/>
              <a:rect l="l" t="t" r="r" b="b"/>
              <a:pathLst>
                <a:path w="7253" h="13312" extrusionOk="0">
                  <a:moveTo>
                    <a:pt x="3312" y="1"/>
                  </a:moveTo>
                  <a:cubicBezTo>
                    <a:pt x="2919" y="1"/>
                    <a:pt x="2518" y="285"/>
                    <a:pt x="2162" y="819"/>
                  </a:cubicBezTo>
                  <a:cubicBezTo>
                    <a:pt x="1164" y="2331"/>
                    <a:pt x="555" y="3463"/>
                    <a:pt x="286" y="4271"/>
                  </a:cubicBezTo>
                  <a:cubicBezTo>
                    <a:pt x="56" y="4976"/>
                    <a:pt x="64" y="5720"/>
                    <a:pt x="72" y="6448"/>
                  </a:cubicBezTo>
                  <a:cubicBezTo>
                    <a:pt x="72" y="6955"/>
                    <a:pt x="80" y="7477"/>
                    <a:pt x="1" y="7976"/>
                  </a:cubicBezTo>
                  <a:lnTo>
                    <a:pt x="159" y="8000"/>
                  </a:lnTo>
                  <a:cubicBezTo>
                    <a:pt x="238" y="7485"/>
                    <a:pt x="238" y="6955"/>
                    <a:pt x="230" y="6448"/>
                  </a:cubicBezTo>
                  <a:cubicBezTo>
                    <a:pt x="222" y="5736"/>
                    <a:pt x="222" y="4999"/>
                    <a:pt x="436" y="4318"/>
                  </a:cubicBezTo>
                  <a:cubicBezTo>
                    <a:pt x="697" y="3527"/>
                    <a:pt x="1307" y="2410"/>
                    <a:pt x="2296" y="914"/>
                  </a:cubicBezTo>
                  <a:cubicBezTo>
                    <a:pt x="2487" y="622"/>
                    <a:pt x="2859" y="160"/>
                    <a:pt x="3308" y="160"/>
                  </a:cubicBezTo>
                  <a:cubicBezTo>
                    <a:pt x="3345" y="160"/>
                    <a:pt x="3383" y="163"/>
                    <a:pt x="3421" y="170"/>
                  </a:cubicBezTo>
                  <a:cubicBezTo>
                    <a:pt x="3674" y="218"/>
                    <a:pt x="3912" y="431"/>
                    <a:pt x="4109" y="811"/>
                  </a:cubicBezTo>
                  <a:cubicBezTo>
                    <a:pt x="4331" y="1223"/>
                    <a:pt x="4260" y="1698"/>
                    <a:pt x="4189" y="2157"/>
                  </a:cubicBezTo>
                  <a:cubicBezTo>
                    <a:pt x="4181" y="2205"/>
                    <a:pt x="4173" y="2260"/>
                    <a:pt x="4165" y="2308"/>
                  </a:cubicBezTo>
                  <a:cubicBezTo>
                    <a:pt x="4102" y="2767"/>
                    <a:pt x="3967" y="3234"/>
                    <a:pt x="3832" y="3725"/>
                  </a:cubicBezTo>
                  <a:cubicBezTo>
                    <a:pt x="3555" y="4698"/>
                    <a:pt x="3278" y="5712"/>
                    <a:pt x="3516" y="6670"/>
                  </a:cubicBezTo>
                  <a:cubicBezTo>
                    <a:pt x="3722" y="7477"/>
                    <a:pt x="4307" y="8111"/>
                    <a:pt x="4869" y="8712"/>
                  </a:cubicBezTo>
                  <a:cubicBezTo>
                    <a:pt x="5044" y="8902"/>
                    <a:pt x="5226" y="9100"/>
                    <a:pt x="5392" y="9298"/>
                  </a:cubicBezTo>
                  <a:cubicBezTo>
                    <a:pt x="6342" y="10430"/>
                    <a:pt x="6944" y="11855"/>
                    <a:pt x="7086" y="13312"/>
                  </a:cubicBezTo>
                  <a:lnTo>
                    <a:pt x="7252" y="13296"/>
                  </a:lnTo>
                  <a:cubicBezTo>
                    <a:pt x="7102" y="11808"/>
                    <a:pt x="6484" y="10351"/>
                    <a:pt x="5519" y="9195"/>
                  </a:cubicBezTo>
                  <a:cubicBezTo>
                    <a:pt x="5352" y="8997"/>
                    <a:pt x="5162" y="8799"/>
                    <a:pt x="4988" y="8601"/>
                  </a:cubicBezTo>
                  <a:cubicBezTo>
                    <a:pt x="4442" y="8016"/>
                    <a:pt x="3872" y="7398"/>
                    <a:pt x="3674" y="6630"/>
                  </a:cubicBezTo>
                  <a:cubicBezTo>
                    <a:pt x="3444" y="5712"/>
                    <a:pt x="3722" y="4722"/>
                    <a:pt x="3983" y="3764"/>
                  </a:cubicBezTo>
                  <a:cubicBezTo>
                    <a:pt x="4117" y="3289"/>
                    <a:pt x="4252" y="2798"/>
                    <a:pt x="4323" y="2331"/>
                  </a:cubicBezTo>
                  <a:cubicBezTo>
                    <a:pt x="4331" y="2284"/>
                    <a:pt x="4339" y="2228"/>
                    <a:pt x="4347" y="2181"/>
                  </a:cubicBezTo>
                  <a:cubicBezTo>
                    <a:pt x="4418" y="1698"/>
                    <a:pt x="4497" y="1191"/>
                    <a:pt x="4252" y="732"/>
                  </a:cubicBezTo>
                  <a:cubicBezTo>
                    <a:pt x="4030" y="313"/>
                    <a:pt x="3753" y="67"/>
                    <a:pt x="3444" y="12"/>
                  </a:cubicBezTo>
                  <a:cubicBezTo>
                    <a:pt x="3401" y="5"/>
                    <a:pt x="3357" y="1"/>
                    <a:pt x="3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40" name="Google Shape;440;p26"/>
            <p:cNvSpPr/>
            <p:nvPr/>
          </p:nvSpPr>
          <p:spPr>
            <a:xfrm flipH="1">
              <a:off x="-458218" y="2760399"/>
              <a:ext cx="1785965" cy="1191072"/>
            </a:xfrm>
            <a:custGeom>
              <a:avLst/>
              <a:gdLst/>
              <a:ahLst/>
              <a:cxnLst/>
              <a:rect l="l" t="t" r="r" b="b"/>
              <a:pathLst>
                <a:path w="21194" h="14134" extrusionOk="0">
                  <a:moveTo>
                    <a:pt x="5972" y="0"/>
                  </a:moveTo>
                  <a:cubicBezTo>
                    <a:pt x="5887" y="0"/>
                    <a:pt x="5801" y="3"/>
                    <a:pt x="5716" y="10"/>
                  </a:cubicBezTo>
                  <a:cubicBezTo>
                    <a:pt x="4996" y="57"/>
                    <a:pt x="4307" y="319"/>
                    <a:pt x="3658" y="604"/>
                  </a:cubicBezTo>
                  <a:cubicBezTo>
                    <a:pt x="3048" y="873"/>
                    <a:pt x="2391" y="1055"/>
                    <a:pt x="1869" y="1482"/>
                  </a:cubicBezTo>
                  <a:cubicBezTo>
                    <a:pt x="1386" y="1870"/>
                    <a:pt x="1077" y="2424"/>
                    <a:pt x="800" y="2979"/>
                  </a:cubicBezTo>
                  <a:cubicBezTo>
                    <a:pt x="443" y="3715"/>
                    <a:pt x="0" y="4760"/>
                    <a:pt x="206" y="5591"/>
                  </a:cubicBezTo>
                  <a:cubicBezTo>
                    <a:pt x="309" y="6003"/>
                    <a:pt x="523" y="6375"/>
                    <a:pt x="744" y="6739"/>
                  </a:cubicBezTo>
                  <a:cubicBezTo>
                    <a:pt x="1251" y="7562"/>
                    <a:pt x="1789" y="8370"/>
                    <a:pt x="2359" y="9154"/>
                  </a:cubicBezTo>
                  <a:cubicBezTo>
                    <a:pt x="2510" y="9367"/>
                    <a:pt x="2692" y="9597"/>
                    <a:pt x="2953" y="9652"/>
                  </a:cubicBezTo>
                  <a:cubicBezTo>
                    <a:pt x="3019" y="9667"/>
                    <a:pt x="3094" y="9675"/>
                    <a:pt x="3171" y="9675"/>
                  </a:cubicBezTo>
                  <a:cubicBezTo>
                    <a:pt x="3427" y="9675"/>
                    <a:pt x="3718" y="9593"/>
                    <a:pt x="3864" y="9423"/>
                  </a:cubicBezTo>
                  <a:cubicBezTo>
                    <a:pt x="4061" y="9209"/>
                    <a:pt x="4220" y="8750"/>
                    <a:pt x="4244" y="8607"/>
                  </a:cubicBezTo>
                  <a:cubicBezTo>
                    <a:pt x="4331" y="8885"/>
                    <a:pt x="4465" y="9193"/>
                    <a:pt x="4742" y="9257"/>
                  </a:cubicBezTo>
                  <a:cubicBezTo>
                    <a:pt x="4780" y="9266"/>
                    <a:pt x="4818" y="9271"/>
                    <a:pt x="4855" y="9271"/>
                  </a:cubicBezTo>
                  <a:cubicBezTo>
                    <a:pt x="5001" y="9271"/>
                    <a:pt x="5145" y="9205"/>
                    <a:pt x="5265" y="9130"/>
                  </a:cubicBezTo>
                  <a:cubicBezTo>
                    <a:pt x="5787" y="8790"/>
                    <a:pt x="6080" y="8148"/>
                    <a:pt x="6009" y="7539"/>
                  </a:cubicBezTo>
                  <a:lnTo>
                    <a:pt x="6009" y="7539"/>
                  </a:lnTo>
                  <a:cubicBezTo>
                    <a:pt x="6088" y="7855"/>
                    <a:pt x="6373" y="8109"/>
                    <a:pt x="6698" y="8164"/>
                  </a:cubicBezTo>
                  <a:cubicBezTo>
                    <a:pt x="6749" y="8174"/>
                    <a:pt x="6801" y="8179"/>
                    <a:pt x="6853" y="8179"/>
                  </a:cubicBezTo>
                  <a:cubicBezTo>
                    <a:pt x="7129" y="8179"/>
                    <a:pt x="7401" y="8042"/>
                    <a:pt x="7561" y="7816"/>
                  </a:cubicBezTo>
                  <a:cubicBezTo>
                    <a:pt x="8226" y="8702"/>
                    <a:pt x="9184" y="10040"/>
                    <a:pt x="9967" y="10824"/>
                  </a:cubicBezTo>
                  <a:cubicBezTo>
                    <a:pt x="10894" y="11743"/>
                    <a:pt x="12073" y="11814"/>
                    <a:pt x="13285" y="12043"/>
                  </a:cubicBezTo>
                  <a:cubicBezTo>
                    <a:pt x="14148" y="12210"/>
                    <a:pt x="14939" y="12708"/>
                    <a:pt x="15652" y="13191"/>
                  </a:cubicBezTo>
                  <a:cubicBezTo>
                    <a:pt x="15747" y="13255"/>
                    <a:pt x="16958" y="14030"/>
                    <a:pt x="16918" y="14133"/>
                  </a:cubicBezTo>
                  <a:lnTo>
                    <a:pt x="21193" y="4222"/>
                  </a:lnTo>
                  <a:cubicBezTo>
                    <a:pt x="21193" y="4222"/>
                    <a:pt x="8020" y="382"/>
                    <a:pt x="7244" y="184"/>
                  </a:cubicBezTo>
                  <a:cubicBezTo>
                    <a:pt x="6828" y="78"/>
                    <a:pt x="6401" y="0"/>
                    <a:pt x="59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41" name="Google Shape;441;p26"/>
            <p:cNvSpPr/>
            <p:nvPr/>
          </p:nvSpPr>
          <p:spPr>
            <a:xfrm flipH="1">
              <a:off x="950735" y="3070083"/>
              <a:ext cx="128845" cy="416378"/>
            </a:xfrm>
            <a:custGeom>
              <a:avLst/>
              <a:gdLst/>
              <a:ahLst/>
              <a:cxnLst/>
              <a:rect l="l" t="t" r="r" b="b"/>
              <a:pathLst>
                <a:path w="1529" h="4941" extrusionOk="0">
                  <a:moveTo>
                    <a:pt x="1394" y="0"/>
                  </a:moveTo>
                  <a:cubicBezTo>
                    <a:pt x="1204" y="270"/>
                    <a:pt x="816" y="697"/>
                    <a:pt x="499" y="1045"/>
                  </a:cubicBezTo>
                  <a:cubicBezTo>
                    <a:pt x="71" y="1520"/>
                    <a:pt x="16" y="1592"/>
                    <a:pt x="8" y="1647"/>
                  </a:cubicBezTo>
                  <a:cubicBezTo>
                    <a:pt x="0" y="1702"/>
                    <a:pt x="24" y="1766"/>
                    <a:pt x="372" y="2431"/>
                  </a:cubicBezTo>
                  <a:cubicBezTo>
                    <a:pt x="578" y="2835"/>
                    <a:pt x="839" y="3333"/>
                    <a:pt x="982" y="3658"/>
                  </a:cubicBezTo>
                  <a:cubicBezTo>
                    <a:pt x="1132" y="4006"/>
                    <a:pt x="1227" y="4513"/>
                    <a:pt x="1219" y="4932"/>
                  </a:cubicBezTo>
                  <a:lnTo>
                    <a:pt x="1378" y="4940"/>
                  </a:lnTo>
                  <a:cubicBezTo>
                    <a:pt x="1386" y="4489"/>
                    <a:pt x="1291" y="3967"/>
                    <a:pt x="1132" y="3595"/>
                  </a:cubicBezTo>
                  <a:cubicBezTo>
                    <a:pt x="990" y="3270"/>
                    <a:pt x="729" y="2763"/>
                    <a:pt x="515" y="2360"/>
                  </a:cubicBezTo>
                  <a:cubicBezTo>
                    <a:pt x="364" y="2067"/>
                    <a:pt x="206" y="1758"/>
                    <a:pt x="166" y="1671"/>
                  </a:cubicBezTo>
                  <a:cubicBezTo>
                    <a:pt x="222" y="1600"/>
                    <a:pt x="436" y="1362"/>
                    <a:pt x="618" y="1156"/>
                  </a:cubicBezTo>
                  <a:cubicBezTo>
                    <a:pt x="934" y="800"/>
                    <a:pt x="1330" y="365"/>
                    <a:pt x="1528" y="95"/>
                  </a:cubicBezTo>
                  <a:lnTo>
                    <a:pt x="1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42" name="Google Shape;442;p26"/>
            <p:cNvSpPr/>
            <p:nvPr/>
          </p:nvSpPr>
          <p:spPr>
            <a:xfrm flipH="1">
              <a:off x="-458219" y="2569701"/>
              <a:ext cx="2222977" cy="675845"/>
            </a:xfrm>
            <a:custGeom>
              <a:avLst/>
              <a:gdLst/>
              <a:ahLst/>
              <a:cxnLst/>
              <a:rect l="l" t="t" r="r" b="b"/>
              <a:pathLst>
                <a:path w="26380" h="8020" extrusionOk="0">
                  <a:moveTo>
                    <a:pt x="9796" y="1"/>
                  </a:moveTo>
                  <a:cubicBezTo>
                    <a:pt x="9079" y="1"/>
                    <a:pt x="8138" y="60"/>
                    <a:pt x="7324" y="199"/>
                  </a:cubicBezTo>
                  <a:cubicBezTo>
                    <a:pt x="5709" y="468"/>
                    <a:pt x="5194" y="1030"/>
                    <a:pt x="4078" y="2233"/>
                  </a:cubicBezTo>
                  <a:cubicBezTo>
                    <a:pt x="3033" y="3365"/>
                    <a:pt x="2106" y="4909"/>
                    <a:pt x="998" y="5978"/>
                  </a:cubicBezTo>
                  <a:cubicBezTo>
                    <a:pt x="571" y="6382"/>
                    <a:pt x="1" y="6833"/>
                    <a:pt x="96" y="7419"/>
                  </a:cubicBezTo>
                  <a:cubicBezTo>
                    <a:pt x="183" y="7949"/>
                    <a:pt x="824" y="7941"/>
                    <a:pt x="1362" y="7997"/>
                  </a:cubicBezTo>
                  <a:cubicBezTo>
                    <a:pt x="1510" y="8012"/>
                    <a:pt x="1649" y="8020"/>
                    <a:pt x="1781" y="8020"/>
                  </a:cubicBezTo>
                  <a:cubicBezTo>
                    <a:pt x="3135" y="8020"/>
                    <a:pt x="3757" y="7230"/>
                    <a:pt x="4767" y="6105"/>
                  </a:cubicBezTo>
                  <a:cubicBezTo>
                    <a:pt x="5226" y="5598"/>
                    <a:pt x="5629" y="5044"/>
                    <a:pt x="6144" y="4608"/>
                  </a:cubicBezTo>
                  <a:cubicBezTo>
                    <a:pt x="6901" y="3967"/>
                    <a:pt x="8277" y="3650"/>
                    <a:pt x="9293" y="3650"/>
                  </a:cubicBezTo>
                  <a:cubicBezTo>
                    <a:pt x="9317" y="3650"/>
                    <a:pt x="9342" y="3650"/>
                    <a:pt x="9366" y="3650"/>
                  </a:cubicBezTo>
                  <a:lnTo>
                    <a:pt x="26379" y="6485"/>
                  </a:lnTo>
                  <a:cubicBezTo>
                    <a:pt x="23134" y="5036"/>
                    <a:pt x="19310" y="3761"/>
                    <a:pt x="16151" y="2122"/>
                  </a:cubicBezTo>
                  <a:cubicBezTo>
                    <a:pt x="14473" y="1252"/>
                    <a:pt x="12288" y="302"/>
                    <a:pt x="10704" y="48"/>
                  </a:cubicBezTo>
                  <a:cubicBezTo>
                    <a:pt x="10502" y="18"/>
                    <a:pt x="10182" y="1"/>
                    <a:pt x="9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43" name="Google Shape;443;p26"/>
            <p:cNvSpPr/>
            <p:nvPr/>
          </p:nvSpPr>
          <p:spPr>
            <a:xfrm flipH="1">
              <a:off x="-79941" y="2924805"/>
              <a:ext cx="1211598" cy="646772"/>
            </a:xfrm>
            <a:custGeom>
              <a:avLst/>
              <a:gdLst/>
              <a:ahLst/>
              <a:cxnLst/>
              <a:rect l="l" t="t" r="r" b="b"/>
              <a:pathLst>
                <a:path w="14378" h="7675" extrusionOk="0">
                  <a:moveTo>
                    <a:pt x="2507" y="1"/>
                  </a:moveTo>
                  <a:cubicBezTo>
                    <a:pt x="1483" y="1"/>
                    <a:pt x="523" y="289"/>
                    <a:pt x="112" y="1511"/>
                  </a:cubicBezTo>
                  <a:cubicBezTo>
                    <a:pt x="48" y="1724"/>
                    <a:pt x="1" y="1962"/>
                    <a:pt x="56" y="2184"/>
                  </a:cubicBezTo>
                  <a:cubicBezTo>
                    <a:pt x="151" y="2556"/>
                    <a:pt x="484" y="2706"/>
                    <a:pt x="777" y="2793"/>
                  </a:cubicBezTo>
                  <a:cubicBezTo>
                    <a:pt x="1655" y="3054"/>
                    <a:pt x="2566" y="3149"/>
                    <a:pt x="3444" y="3419"/>
                  </a:cubicBezTo>
                  <a:cubicBezTo>
                    <a:pt x="6073" y="4210"/>
                    <a:pt x="8345" y="6427"/>
                    <a:pt x="10950" y="7321"/>
                  </a:cubicBezTo>
                  <a:cubicBezTo>
                    <a:pt x="11757" y="7596"/>
                    <a:pt x="12502" y="7675"/>
                    <a:pt x="13090" y="7675"/>
                  </a:cubicBezTo>
                  <a:cubicBezTo>
                    <a:pt x="13874" y="7675"/>
                    <a:pt x="14378" y="7535"/>
                    <a:pt x="14378" y="7535"/>
                  </a:cubicBezTo>
                  <a:lnTo>
                    <a:pt x="8013" y="228"/>
                  </a:lnTo>
                  <a:cubicBezTo>
                    <a:pt x="7633" y="405"/>
                    <a:pt x="7246" y="465"/>
                    <a:pt x="6855" y="465"/>
                  </a:cubicBezTo>
                  <a:cubicBezTo>
                    <a:pt x="6161" y="465"/>
                    <a:pt x="5456" y="276"/>
                    <a:pt x="4767" y="220"/>
                  </a:cubicBezTo>
                  <a:cubicBezTo>
                    <a:pt x="4123" y="172"/>
                    <a:pt x="3296" y="1"/>
                    <a:pt x="2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44" name="Google Shape;444;p26"/>
            <p:cNvSpPr/>
            <p:nvPr/>
          </p:nvSpPr>
          <p:spPr>
            <a:xfrm flipH="1">
              <a:off x="-81963" y="2918232"/>
              <a:ext cx="1219604" cy="660255"/>
            </a:xfrm>
            <a:custGeom>
              <a:avLst/>
              <a:gdLst/>
              <a:ahLst/>
              <a:cxnLst/>
              <a:rect l="l" t="t" r="r" b="b"/>
              <a:pathLst>
                <a:path w="14473" h="7835" extrusionOk="0">
                  <a:moveTo>
                    <a:pt x="2591" y="0"/>
                  </a:moveTo>
                  <a:cubicBezTo>
                    <a:pt x="1546" y="0"/>
                    <a:pt x="532" y="296"/>
                    <a:pt x="111" y="1565"/>
                  </a:cubicBezTo>
                  <a:cubicBezTo>
                    <a:pt x="16" y="1834"/>
                    <a:pt x="0" y="2079"/>
                    <a:pt x="48" y="2277"/>
                  </a:cubicBezTo>
                  <a:cubicBezTo>
                    <a:pt x="159" y="2705"/>
                    <a:pt x="547" y="2863"/>
                    <a:pt x="824" y="2950"/>
                  </a:cubicBezTo>
                  <a:cubicBezTo>
                    <a:pt x="1259" y="3077"/>
                    <a:pt x="1710" y="3164"/>
                    <a:pt x="2146" y="3259"/>
                  </a:cubicBezTo>
                  <a:cubicBezTo>
                    <a:pt x="2589" y="3346"/>
                    <a:pt x="3048" y="3441"/>
                    <a:pt x="3492" y="3576"/>
                  </a:cubicBezTo>
                  <a:cubicBezTo>
                    <a:pt x="4838" y="3979"/>
                    <a:pt x="6120" y="4779"/>
                    <a:pt x="7363" y="5563"/>
                  </a:cubicBezTo>
                  <a:cubicBezTo>
                    <a:pt x="8527" y="6291"/>
                    <a:pt x="9730" y="7043"/>
                    <a:pt x="10997" y="7479"/>
                  </a:cubicBezTo>
                  <a:cubicBezTo>
                    <a:pt x="11804" y="7756"/>
                    <a:pt x="12557" y="7835"/>
                    <a:pt x="13158" y="7835"/>
                  </a:cubicBezTo>
                  <a:cubicBezTo>
                    <a:pt x="13950" y="7835"/>
                    <a:pt x="14464" y="7692"/>
                    <a:pt x="14472" y="7692"/>
                  </a:cubicBezTo>
                  <a:lnTo>
                    <a:pt x="14425" y="7534"/>
                  </a:lnTo>
                  <a:cubicBezTo>
                    <a:pt x="14416" y="7539"/>
                    <a:pt x="13921" y="7673"/>
                    <a:pt x="13159" y="7673"/>
                  </a:cubicBezTo>
                  <a:cubicBezTo>
                    <a:pt x="12577" y="7673"/>
                    <a:pt x="11840" y="7595"/>
                    <a:pt x="11044" y="7320"/>
                  </a:cubicBezTo>
                  <a:cubicBezTo>
                    <a:pt x="9801" y="6893"/>
                    <a:pt x="8606" y="6149"/>
                    <a:pt x="7450" y="5420"/>
                  </a:cubicBezTo>
                  <a:cubicBezTo>
                    <a:pt x="6199" y="4637"/>
                    <a:pt x="4909" y="3829"/>
                    <a:pt x="3539" y="3417"/>
                  </a:cubicBezTo>
                  <a:cubicBezTo>
                    <a:pt x="3088" y="3283"/>
                    <a:pt x="2629" y="3188"/>
                    <a:pt x="2178" y="3101"/>
                  </a:cubicBezTo>
                  <a:cubicBezTo>
                    <a:pt x="1742" y="3014"/>
                    <a:pt x="1299" y="2919"/>
                    <a:pt x="871" y="2792"/>
                  </a:cubicBezTo>
                  <a:cubicBezTo>
                    <a:pt x="475" y="2681"/>
                    <a:pt x="278" y="2507"/>
                    <a:pt x="206" y="2238"/>
                  </a:cubicBezTo>
                  <a:cubicBezTo>
                    <a:pt x="159" y="2064"/>
                    <a:pt x="183" y="1858"/>
                    <a:pt x="262" y="1620"/>
                  </a:cubicBezTo>
                  <a:cubicBezTo>
                    <a:pt x="655" y="441"/>
                    <a:pt x="1586" y="160"/>
                    <a:pt x="2586" y="160"/>
                  </a:cubicBezTo>
                  <a:cubicBezTo>
                    <a:pt x="3077" y="160"/>
                    <a:pt x="3585" y="228"/>
                    <a:pt x="4054" y="290"/>
                  </a:cubicBezTo>
                  <a:cubicBezTo>
                    <a:pt x="4331" y="330"/>
                    <a:pt x="4592" y="361"/>
                    <a:pt x="4830" y="377"/>
                  </a:cubicBezTo>
                  <a:cubicBezTo>
                    <a:pt x="5115" y="401"/>
                    <a:pt x="5408" y="449"/>
                    <a:pt x="5693" y="496"/>
                  </a:cubicBezTo>
                  <a:cubicBezTo>
                    <a:pt x="6102" y="557"/>
                    <a:pt x="6520" y="622"/>
                    <a:pt x="6936" y="622"/>
                  </a:cubicBezTo>
                  <a:cubicBezTo>
                    <a:pt x="7333" y="622"/>
                    <a:pt x="7729" y="563"/>
                    <a:pt x="8115" y="385"/>
                  </a:cubicBezTo>
                  <a:lnTo>
                    <a:pt x="8052" y="235"/>
                  </a:lnTo>
                  <a:cubicBezTo>
                    <a:pt x="7688" y="403"/>
                    <a:pt x="7311" y="461"/>
                    <a:pt x="6932" y="461"/>
                  </a:cubicBezTo>
                  <a:cubicBezTo>
                    <a:pt x="6526" y="461"/>
                    <a:pt x="6117" y="395"/>
                    <a:pt x="5716" y="330"/>
                  </a:cubicBezTo>
                  <a:cubicBezTo>
                    <a:pt x="5431" y="290"/>
                    <a:pt x="5131" y="243"/>
                    <a:pt x="4846" y="219"/>
                  </a:cubicBezTo>
                  <a:cubicBezTo>
                    <a:pt x="4608" y="203"/>
                    <a:pt x="4347" y="164"/>
                    <a:pt x="4070" y="132"/>
                  </a:cubicBezTo>
                  <a:cubicBezTo>
                    <a:pt x="3612" y="70"/>
                    <a:pt x="3098" y="0"/>
                    <a:pt x="2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45" name="Google Shape;445;p26"/>
            <p:cNvSpPr/>
            <p:nvPr/>
          </p:nvSpPr>
          <p:spPr>
            <a:xfrm flipH="1">
              <a:off x="840007" y="2869610"/>
              <a:ext cx="447039" cy="125141"/>
            </a:xfrm>
            <a:custGeom>
              <a:avLst/>
              <a:gdLst/>
              <a:ahLst/>
              <a:cxnLst/>
              <a:rect l="l" t="t" r="r" b="b"/>
              <a:pathLst>
                <a:path w="5305" h="1485" extrusionOk="0">
                  <a:moveTo>
                    <a:pt x="3649" y="0"/>
                  </a:moveTo>
                  <a:cubicBezTo>
                    <a:pt x="3570" y="0"/>
                    <a:pt x="3486" y="4"/>
                    <a:pt x="3396" y="12"/>
                  </a:cubicBezTo>
                  <a:cubicBezTo>
                    <a:pt x="2090" y="139"/>
                    <a:pt x="665" y="400"/>
                    <a:pt x="0" y="1390"/>
                  </a:cubicBezTo>
                  <a:lnTo>
                    <a:pt x="135" y="1485"/>
                  </a:lnTo>
                  <a:cubicBezTo>
                    <a:pt x="768" y="551"/>
                    <a:pt x="2146" y="297"/>
                    <a:pt x="3412" y="171"/>
                  </a:cubicBezTo>
                  <a:cubicBezTo>
                    <a:pt x="3494" y="163"/>
                    <a:pt x="3570" y="160"/>
                    <a:pt x="3642" y="160"/>
                  </a:cubicBezTo>
                  <a:cubicBezTo>
                    <a:pt x="4127" y="160"/>
                    <a:pt x="4411" y="317"/>
                    <a:pt x="4845" y="558"/>
                  </a:cubicBezTo>
                  <a:cubicBezTo>
                    <a:pt x="4964" y="622"/>
                    <a:pt x="5091" y="693"/>
                    <a:pt x="5233" y="772"/>
                  </a:cubicBezTo>
                  <a:lnTo>
                    <a:pt x="5304" y="630"/>
                  </a:lnTo>
                  <a:cubicBezTo>
                    <a:pt x="5170" y="551"/>
                    <a:pt x="5043" y="487"/>
                    <a:pt x="4924" y="424"/>
                  </a:cubicBezTo>
                  <a:cubicBezTo>
                    <a:pt x="4484" y="176"/>
                    <a:pt x="4175" y="0"/>
                    <a:pt x="3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46" name="Google Shape;446;p26"/>
            <p:cNvSpPr/>
            <p:nvPr/>
          </p:nvSpPr>
          <p:spPr>
            <a:xfrm flipH="1">
              <a:off x="1063485" y="3156794"/>
              <a:ext cx="114857" cy="63455"/>
            </a:xfrm>
            <a:custGeom>
              <a:avLst/>
              <a:gdLst/>
              <a:ahLst/>
              <a:cxnLst/>
              <a:rect l="l" t="t" r="r" b="b"/>
              <a:pathLst>
                <a:path w="1363" h="753" extrusionOk="0">
                  <a:moveTo>
                    <a:pt x="40" y="1"/>
                  </a:moveTo>
                  <a:lnTo>
                    <a:pt x="0" y="159"/>
                  </a:lnTo>
                  <a:cubicBezTo>
                    <a:pt x="460" y="262"/>
                    <a:pt x="895" y="468"/>
                    <a:pt x="1259" y="753"/>
                  </a:cubicBezTo>
                  <a:lnTo>
                    <a:pt x="1362" y="626"/>
                  </a:lnTo>
                  <a:cubicBezTo>
                    <a:pt x="974" y="325"/>
                    <a:pt x="515" y="11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47" name="Google Shape;447;p26"/>
            <p:cNvSpPr/>
            <p:nvPr/>
          </p:nvSpPr>
          <p:spPr>
            <a:xfrm flipH="1">
              <a:off x="804700" y="3200192"/>
              <a:ext cx="59409" cy="214214"/>
            </a:xfrm>
            <a:custGeom>
              <a:avLst/>
              <a:gdLst/>
              <a:ahLst/>
              <a:cxnLst/>
              <a:rect l="l" t="t" r="r" b="b"/>
              <a:pathLst>
                <a:path w="705" h="2542" extrusionOk="0">
                  <a:moveTo>
                    <a:pt x="159" y="0"/>
                  </a:moveTo>
                  <a:lnTo>
                    <a:pt x="0" y="32"/>
                  </a:lnTo>
                  <a:cubicBezTo>
                    <a:pt x="64" y="333"/>
                    <a:pt x="151" y="626"/>
                    <a:pt x="230" y="911"/>
                  </a:cubicBezTo>
                  <a:cubicBezTo>
                    <a:pt x="388" y="1449"/>
                    <a:pt x="539" y="1956"/>
                    <a:pt x="507" y="2526"/>
                  </a:cubicBezTo>
                  <a:lnTo>
                    <a:pt x="665" y="2541"/>
                  </a:lnTo>
                  <a:cubicBezTo>
                    <a:pt x="705" y="1940"/>
                    <a:pt x="547" y="1393"/>
                    <a:pt x="388" y="863"/>
                  </a:cubicBezTo>
                  <a:cubicBezTo>
                    <a:pt x="301" y="586"/>
                    <a:pt x="214" y="293"/>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48" name="Google Shape;448;p26"/>
            <p:cNvSpPr/>
            <p:nvPr/>
          </p:nvSpPr>
          <p:spPr>
            <a:xfrm flipH="1">
              <a:off x="659255" y="3282859"/>
              <a:ext cx="38763" cy="138877"/>
            </a:xfrm>
            <a:custGeom>
              <a:avLst/>
              <a:gdLst/>
              <a:ahLst/>
              <a:cxnLst/>
              <a:rect l="l" t="t" r="r" b="b"/>
              <a:pathLst>
                <a:path w="460" h="1648" extrusionOk="0">
                  <a:moveTo>
                    <a:pt x="365" y="1"/>
                  </a:moveTo>
                  <a:lnTo>
                    <a:pt x="206" y="25"/>
                  </a:lnTo>
                  <a:cubicBezTo>
                    <a:pt x="294" y="547"/>
                    <a:pt x="222" y="1101"/>
                    <a:pt x="1" y="1584"/>
                  </a:cubicBezTo>
                  <a:lnTo>
                    <a:pt x="151" y="1647"/>
                  </a:lnTo>
                  <a:cubicBezTo>
                    <a:pt x="381" y="1141"/>
                    <a:pt x="460" y="555"/>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49" name="Google Shape;449;p26"/>
            <p:cNvSpPr/>
            <p:nvPr/>
          </p:nvSpPr>
          <p:spPr>
            <a:xfrm flipH="1">
              <a:off x="2182976" y="1946541"/>
              <a:ext cx="398332" cy="344917"/>
            </a:xfrm>
            <a:custGeom>
              <a:avLst/>
              <a:gdLst/>
              <a:ahLst/>
              <a:cxnLst/>
              <a:rect l="l" t="t" r="r" b="b"/>
              <a:pathLst>
                <a:path w="4727" h="4093" extrusionOk="0">
                  <a:moveTo>
                    <a:pt x="1229" y="1"/>
                  </a:moveTo>
                  <a:cubicBezTo>
                    <a:pt x="776" y="1"/>
                    <a:pt x="351" y="274"/>
                    <a:pt x="167" y="690"/>
                  </a:cubicBezTo>
                  <a:cubicBezTo>
                    <a:pt x="0" y="1078"/>
                    <a:pt x="48" y="1490"/>
                    <a:pt x="246" y="1799"/>
                  </a:cubicBezTo>
                  <a:lnTo>
                    <a:pt x="1592" y="3952"/>
                  </a:lnTo>
                  <a:cubicBezTo>
                    <a:pt x="1648" y="4044"/>
                    <a:pt x="1743" y="4093"/>
                    <a:pt x="1842" y="4093"/>
                  </a:cubicBezTo>
                  <a:cubicBezTo>
                    <a:pt x="1897" y="4093"/>
                    <a:pt x="1953" y="4078"/>
                    <a:pt x="2003" y="4047"/>
                  </a:cubicBezTo>
                  <a:lnTo>
                    <a:pt x="4157" y="2701"/>
                  </a:lnTo>
                  <a:cubicBezTo>
                    <a:pt x="4465" y="2503"/>
                    <a:pt x="4687" y="2163"/>
                    <a:pt x="4711" y="1735"/>
                  </a:cubicBezTo>
                  <a:cubicBezTo>
                    <a:pt x="4727" y="1268"/>
                    <a:pt x="4450" y="825"/>
                    <a:pt x="4022" y="635"/>
                  </a:cubicBezTo>
                  <a:cubicBezTo>
                    <a:pt x="3903" y="583"/>
                    <a:pt x="3780" y="561"/>
                    <a:pt x="3658" y="561"/>
                  </a:cubicBezTo>
                  <a:cubicBezTo>
                    <a:pt x="3056" y="561"/>
                    <a:pt x="2470" y="1086"/>
                    <a:pt x="2470" y="1086"/>
                  </a:cubicBezTo>
                  <a:cubicBezTo>
                    <a:pt x="2470" y="1086"/>
                    <a:pt x="2035" y="25"/>
                    <a:pt x="1267" y="1"/>
                  </a:cubicBezTo>
                  <a:cubicBezTo>
                    <a:pt x="1254" y="1"/>
                    <a:pt x="1242" y="1"/>
                    <a:pt x="12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50" name="Google Shape;450;p26"/>
            <p:cNvSpPr/>
            <p:nvPr/>
          </p:nvSpPr>
          <p:spPr>
            <a:xfrm flipH="1">
              <a:off x="2656643" y="2060387"/>
              <a:ext cx="256932" cy="231068"/>
            </a:xfrm>
            <a:custGeom>
              <a:avLst/>
              <a:gdLst/>
              <a:ahLst/>
              <a:cxnLst/>
              <a:rect l="l" t="t" r="r" b="b"/>
              <a:pathLst>
                <a:path w="3049" h="2742" extrusionOk="0">
                  <a:moveTo>
                    <a:pt x="2237" y="0"/>
                  </a:moveTo>
                  <a:cubicBezTo>
                    <a:pt x="2180" y="0"/>
                    <a:pt x="2123" y="7"/>
                    <a:pt x="2067" y="20"/>
                  </a:cubicBezTo>
                  <a:cubicBezTo>
                    <a:pt x="1576" y="139"/>
                    <a:pt x="1434" y="875"/>
                    <a:pt x="1434" y="875"/>
                  </a:cubicBezTo>
                  <a:cubicBezTo>
                    <a:pt x="1434" y="875"/>
                    <a:pt x="1092" y="671"/>
                    <a:pt x="747" y="671"/>
                  </a:cubicBezTo>
                  <a:cubicBezTo>
                    <a:pt x="616" y="671"/>
                    <a:pt x="486" y="700"/>
                    <a:pt x="373" y="780"/>
                  </a:cubicBezTo>
                  <a:cubicBezTo>
                    <a:pt x="120" y="954"/>
                    <a:pt x="1" y="1279"/>
                    <a:pt x="72" y="1580"/>
                  </a:cubicBezTo>
                  <a:cubicBezTo>
                    <a:pt x="135" y="1849"/>
                    <a:pt x="317" y="2047"/>
                    <a:pt x="547" y="2134"/>
                  </a:cubicBezTo>
                  <a:lnTo>
                    <a:pt x="2107" y="2728"/>
                  </a:lnTo>
                  <a:cubicBezTo>
                    <a:pt x="2131" y="2737"/>
                    <a:pt x="2156" y="2742"/>
                    <a:pt x="2180" y="2742"/>
                  </a:cubicBezTo>
                  <a:cubicBezTo>
                    <a:pt x="2258" y="2742"/>
                    <a:pt x="2330" y="2695"/>
                    <a:pt x="2360" y="2617"/>
                  </a:cubicBezTo>
                  <a:lnTo>
                    <a:pt x="2962" y="1057"/>
                  </a:lnTo>
                  <a:cubicBezTo>
                    <a:pt x="3049" y="828"/>
                    <a:pt x="3025" y="558"/>
                    <a:pt x="2867" y="329"/>
                  </a:cubicBezTo>
                  <a:cubicBezTo>
                    <a:pt x="2725" y="123"/>
                    <a:pt x="2484" y="0"/>
                    <a:pt x="2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51" name="Google Shape;451;p26"/>
            <p:cNvSpPr/>
            <p:nvPr/>
          </p:nvSpPr>
          <p:spPr>
            <a:xfrm flipH="1">
              <a:off x="2787341" y="1411104"/>
              <a:ext cx="493808" cy="443513"/>
            </a:xfrm>
            <a:custGeom>
              <a:avLst/>
              <a:gdLst/>
              <a:ahLst/>
              <a:cxnLst/>
              <a:rect l="l" t="t" r="r" b="b"/>
              <a:pathLst>
                <a:path w="5860" h="5263" extrusionOk="0">
                  <a:moveTo>
                    <a:pt x="4306" y="1"/>
                  </a:moveTo>
                  <a:cubicBezTo>
                    <a:pt x="4198" y="1"/>
                    <a:pt x="4089" y="13"/>
                    <a:pt x="3983" y="38"/>
                  </a:cubicBezTo>
                  <a:cubicBezTo>
                    <a:pt x="3033" y="252"/>
                    <a:pt x="2756" y="1677"/>
                    <a:pt x="2756" y="1677"/>
                  </a:cubicBezTo>
                  <a:cubicBezTo>
                    <a:pt x="2756" y="1677"/>
                    <a:pt x="2101" y="1285"/>
                    <a:pt x="1439" y="1285"/>
                  </a:cubicBezTo>
                  <a:cubicBezTo>
                    <a:pt x="1189" y="1285"/>
                    <a:pt x="938" y="1340"/>
                    <a:pt x="721" y="1495"/>
                  </a:cubicBezTo>
                  <a:cubicBezTo>
                    <a:pt x="238" y="1835"/>
                    <a:pt x="1" y="2453"/>
                    <a:pt x="135" y="3030"/>
                  </a:cubicBezTo>
                  <a:cubicBezTo>
                    <a:pt x="254" y="3545"/>
                    <a:pt x="618" y="3925"/>
                    <a:pt x="1054" y="4091"/>
                  </a:cubicBezTo>
                  <a:lnTo>
                    <a:pt x="4054" y="5239"/>
                  </a:lnTo>
                  <a:cubicBezTo>
                    <a:pt x="4098" y="5255"/>
                    <a:pt x="4143" y="5263"/>
                    <a:pt x="4188" y="5263"/>
                  </a:cubicBezTo>
                  <a:cubicBezTo>
                    <a:pt x="4341" y="5263"/>
                    <a:pt x="4483" y="5171"/>
                    <a:pt x="4545" y="5018"/>
                  </a:cubicBezTo>
                  <a:lnTo>
                    <a:pt x="5693" y="2017"/>
                  </a:lnTo>
                  <a:cubicBezTo>
                    <a:pt x="5859" y="1582"/>
                    <a:pt x="5820" y="1059"/>
                    <a:pt x="5511" y="624"/>
                  </a:cubicBezTo>
                  <a:cubicBezTo>
                    <a:pt x="5240" y="231"/>
                    <a:pt x="4776" y="1"/>
                    <a:pt x="4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52" name="Google Shape;452;p26"/>
            <p:cNvSpPr/>
            <p:nvPr/>
          </p:nvSpPr>
          <p:spPr>
            <a:xfrm flipH="1">
              <a:off x="2870092" y="2482484"/>
              <a:ext cx="158844" cy="154130"/>
            </a:xfrm>
            <a:custGeom>
              <a:avLst/>
              <a:gdLst/>
              <a:ahLst/>
              <a:cxnLst/>
              <a:rect l="l" t="t" r="r" b="b"/>
              <a:pathLst>
                <a:path w="1885" h="1829" extrusionOk="0">
                  <a:moveTo>
                    <a:pt x="1347" y="0"/>
                  </a:moveTo>
                  <a:cubicBezTo>
                    <a:pt x="1251" y="0"/>
                    <a:pt x="1154" y="26"/>
                    <a:pt x="1069" y="78"/>
                  </a:cubicBezTo>
                  <a:cubicBezTo>
                    <a:pt x="776" y="260"/>
                    <a:pt x="839" y="767"/>
                    <a:pt x="839" y="767"/>
                  </a:cubicBezTo>
                  <a:cubicBezTo>
                    <a:pt x="839" y="767"/>
                    <a:pt x="744" y="745"/>
                    <a:pt x="619" y="745"/>
                  </a:cubicBezTo>
                  <a:cubicBezTo>
                    <a:pt x="459" y="745"/>
                    <a:pt x="251" y="780"/>
                    <a:pt x="135" y="941"/>
                  </a:cubicBezTo>
                  <a:cubicBezTo>
                    <a:pt x="8" y="1107"/>
                    <a:pt x="0" y="1345"/>
                    <a:pt x="111" y="1527"/>
                  </a:cubicBezTo>
                  <a:cubicBezTo>
                    <a:pt x="206" y="1685"/>
                    <a:pt x="372" y="1772"/>
                    <a:pt x="539" y="1780"/>
                  </a:cubicBezTo>
                  <a:lnTo>
                    <a:pt x="1686" y="1827"/>
                  </a:lnTo>
                  <a:cubicBezTo>
                    <a:pt x="1691" y="1828"/>
                    <a:pt x="1695" y="1828"/>
                    <a:pt x="1699" y="1828"/>
                  </a:cubicBezTo>
                  <a:cubicBezTo>
                    <a:pt x="1765" y="1828"/>
                    <a:pt x="1821" y="1768"/>
                    <a:pt x="1821" y="1701"/>
                  </a:cubicBezTo>
                  <a:lnTo>
                    <a:pt x="1876" y="561"/>
                  </a:lnTo>
                  <a:cubicBezTo>
                    <a:pt x="1884" y="387"/>
                    <a:pt x="1813" y="220"/>
                    <a:pt x="1655" y="102"/>
                  </a:cubicBezTo>
                  <a:cubicBezTo>
                    <a:pt x="1566" y="34"/>
                    <a:pt x="1457" y="0"/>
                    <a:pt x="13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grpSp>
          <p:nvGrpSpPr>
            <p:cNvPr id="453" name="Google Shape;453;p26"/>
            <p:cNvGrpSpPr/>
            <p:nvPr/>
          </p:nvGrpSpPr>
          <p:grpSpPr>
            <a:xfrm>
              <a:off x="2879445" y="2671918"/>
              <a:ext cx="625181" cy="547334"/>
              <a:chOff x="2664845" y="2564618"/>
              <a:chExt cx="625181" cy="547334"/>
            </a:xfrm>
          </p:grpSpPr>
          <p:sp>
            <p:nvSpPr>
              <p:cNvPr id="454" name="Google Shape;454;p26"/>
              <p:cNvSpPr/>
              <p:nvPr/>
            </p:nvSpPr>
            <p:spPr>
              <a:xfrm flipH="1">
                <a:off x="2664845" y="2564618"/>
                <a:ext cx="625181" cy="547334"/>
              </a:xfrm>
              <a:custGeom>
                <a:avLst/>
                <a:gdLst/>
                <a:ahLst/>
                <a:cxnLst/>
                <a:rect l="l" t="t" r="r" b="b"/>
                <a:pathLst>
                  <a:path w="7419" h="6495" extrusionOk="0">
                    <a:moveTo>
                      <a:pt x="3701" y="0"/>
                    </a:moveTo>
                    <a:cubicBezTo>
                      <a:pt x="3188" y="0"/>
                      <a:pt x="2668" y="122"/>
                      <a:pt x="2186" y="379"/>
                    </a:cubicBezTo>
                    <a:cubicBezTo>
                      <a:pt x="602" y="1226"/>
                      <a:pt x="1" y="3189"/>
                      <a:pt x="840" y="4773"/>
                    </a:cubicBezTo>
                    <a:cubicBezTo>
                      <a:pt x="1426" y="5869"/>
                      <a:pt x="2548" y="6495"/>
                      <a:pt x="3708" y="6495"/>
                    </a:cubicBezTo>
                    <a:cubicBezTo>
                      <a:pt x="4223" y="6495"/>
                      <a:pt x="4746" y="6371"/>
                      <a:pt x="5234" y="6111"/>
                    </a:cubicBezTo>
                    <a:cubicBezTo>
                      <a:pt x="6817" y="5272"/>
                      <a:pt x="7419" y="3300"/>
                      <a:pt x="6571" y="1717"/>
                    </a:cubicBezTo>
                    <a:cubicBezTo>
                      <a:pt x="5989" y="624"/>
                      <a:pt x="4863" y="0"/>
                      <a:pt x="3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55" name="Google Shape;455;p26"/>
              <p:cNvSpPr/>
              <p:nvPr/>
            </p:nvSpPr>
            <p:spPr>
              <a:xfrm flipH="1">
                <a:off x="2768916" y="2676778"/>
                <a:ext cx="350974" cy="310114"/>
              </a:xfrm>
              <a:custGeom>
                <a:avLst/>
                <a:gdLst/>
                <a:ahLst/>
                <a:cxnLst/>
                <a:rect l="l" t="t" r="r" b="b"/>
                <a:pathLst>
                  <a:path w="4165" h="3680" extrusionOk="0">
                    <a:moveTo>
                      <a:pt x="661" y="0"/>
                    </a:moveTo>
                    <a:cubicBezTo>
                      <a:pt x="590" y="0"/>
                      <a:pt x="521" y="29"/>
                      <a:pt x="475" y="85"/>
                    </a:cubicBezTo>
                    <a:cubicBezTo>
                      <a:pt x="380" y="204"/>
                      <a:pt x="475" y="370"/>
                      <a:pt x="491" y="521"/>
                    </a:cubicBezTo>
                    <a:cubicBezTo>
                      <a:pt x="515" y="932"/>
                      <a:pt x="333" y="1193"/>
                      <a:pt x="0" y="1439"/>
                    </a:cubicBezTo>
                    <a:lnTo>
                      <a:pt x="1140" y="3679"/>
                    </a:lnTo>
                    <a:lnTo>
                      <a:pt x="1409" y="3537"/>
                    </a:lnTo>
                    <a:cubicBezTo>
                      <a:pt x="1417" y="3534"/>
                      <a:pt x="1427" y="3532"/>
                      <a:pt x="1439" y="3532"/>
                    </a:cubicBezTo>
                    <a:cubicBezTo>
                      <a:pt x="1501" y="3532"/>
                      <a:pt x="1624" y="3567"/>
                      <a:pt x="1775" y="3567"/>
                    </a:cubicBezTo>
                    <a:cubicBezTo>
                      <a:pt x="1888" y="3567"/>
                      <a:pt x="2016" y="3548"/>
                      <a:pt x="2146" y="3481"/>
                    </a:cubicBezTo>
                    <a:lnTo>
                      <a:pt x="3919" y="2579"/>
                    </a:lnTo>
                    <a:cubicBezTo>
                      <a:pt x="4093" y="2492"/>
                      <a:pt x="4165" y="2278"/>
                      <a:pt x="4077" y="2104"/>
                    </a:cubicBezTo>
                    <a:cubicBezTo>
                      <a:pt x="4016" y="1980"/>
                      <a:pt x="3890" y="1908"/>
                      <a:pt x="3760" y="1908"/>
                    </a:cubicBezTo>
                    <a:cubicBezTo>
                      <a:pt x="3707" y="1908"/>
                      <a:pt x="3653" y="1920"/>
                      <a:pt x="3602" y="1946"/>
                    </a:cubicBezTo>
                    <a:cubicBezTo>
                      <a:pt x="3777" y="1858"/>
                      <a:pt x="3848" y="1645"/>
                      <a:pt x="3753" y="1471"/>
                    </a:cubicBezTo>
                    <a:cubicBezTo>
                      <a:pt x="3692" y="1343"/>
                      <a:pt x="3568" y="1274"/>
                      <a:pt x="3440" y="1274"/>
                    </a:cubicBezTo>
                    <a:cubicBezTo>
                      <a:pt x="3386" y="1274"/>
                      <a:pt x="3330" y="1286"/>
                      <a:pt x="3278" y="1312"/>
                    </a:cubicBezTo>
                    <a:cubicBezTo>
                      <a:pt x="3452" y="1225"/>
                      <a:pt x="3523" y="1011"/>
                      <a:pt x="3436" y="829"/>
                    </a:cubicBezTo>
                    <a:cubicBezTo>
                      <a:pt x="3376" y="708"/>
                      <a:pt x="3250" y="637"/>
                      <a:pt x="3120" y="637"/>
                    </a:cubicBezTo>
                    <a:cubicBezTo>
                      <a:pt x="3063" y="637"/>
                      <a:pt x="3006" y="650"/>
                      <a:pt x="2953" y="679"/>
                    </a:cubicBezTo>
                    <a:cubicBezTo>
                      <a:pt x="3127" y="584"/>
                      <a:pt x="3199" y="370"/>
                      <a:pt x="3112" y="196"/>
                    </a:cubicBezTo>
                    <a:cubicBezTo>
                      <a:pt x="3050" y="72"/>
                      <a:pt x="2924" y="0"/>
                      <a:pt x="2794" y="0"/>
                    </a:cubicBezTo>
                    <a:cubicBezTo>
                      <a:pt x="2741" y="0"/>
                      <a:pt x="2687" y="12"/>
                      <a:pt x="2637" y="38"/>
                    </a:cubicBezTo>
                    <a:lnTo>
                      <a:pt x="1188" y="774"/>
                    </a:lnTo>
                    <a:cubicBezTo>
                      <a:pt x="1164" y="608"/>
                      <a:pt x="1109" y="441"/>
                      <a:pt x="1029" y="291"/>
                    </a:cubicBezTo>
                    <a:cubicBezTo>
                      <a:pt x="966" y="172"/>
                      <a:pt x="879" y="53"/>
                      <a:pt x="744" y="14"/>
                    </a:cubicBezTo>
                    <a:cubicBezTo>
                      <a:pt x="717" y="5"/>
                      <a:pt x="689" y="0"/>
                      <a:pt x="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56" name="Google Shape;456;p26"/>
              <p:cNvSpPr/>
              <p:nvPr/>
            </p:nvSpPr>
            <p:spPr>
              <a:xfrm flipH="1">
                <a:off x="3004443" y="2771748"/>
                <a:ext cx="181512" cy="260394"/>
              </a:xfrm>
              <a:custGeom>
                <a:avLst/>
                <a:gdLst/>
                <a:ahLst/>
                <a:cxnLst/>
                <a:rect l="l" t="t" r="r" b="b"/>
                <a:pathLst>
                  <a:path w="2154" h="3090" extrusionOk="0">
                    <a:moveTo>
                      <a:pt x="615" y="1"/>
                    </a:moveTo>
                    <a:cubicBezTo>
                      <a:pt x="568" y="1"/>
                      <a:pt x="520" y="11"/>
                      <a:pt x="476" y="35"/>
                    </a:cubicBezTo>
                    <a:lnTo>
                      <a:pt x="214" y="169"/>
                    </a:lnTo>
                    <a:cubicBezTo>
                      <a:pt x="64" y="249"/>
                      <a:pt x="1" y="431"/>
                      <a:pt x="80" y="581"/>
                    </a:cubicBezTo>
                    <a:lnTo>
                      <a:pt x="1267" y="2924"/>
                    </a:lnTo>
                    <a:cubicBezTo>
                      <a:pt x="1318" y="3031"/>
                      <a:pt x="1428" y="3090"/>
                      <a:pt x="1541" y="3090"/>
                    </a:cubicBezTo>
                    <a:cubicBezTo>
                      <a:pt x="1588" y="3090"/>
                      <a:pt x="1635" y="3080"/>
                      <a:pt x="1679" y="3059"/>
                    </a:cubicBezTo>
                    <a:lnTo>
                      <a:pt x="1940" y="2917"/>
                    </a:lnTo>
                    <a:cubicBezTo>
                      <a:pt x="2091" y="2845"/>
                      <a:pt x="2154" y="2663"/>
                      <a:pt x="2075" y="2513"/>
                    </a:cubicBezTo>
                    <a:lnTo>
                      <a:pt x="887" y="169"/>
                    </a:lnTo>
                    <a:cubicBezTo>
                      <a:pt x="837" y="63"/>
                      <a:pt x="728"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grpSp>
        <p:grpSp>
          <p:nvGrpSpPr>
            <p:cNvPr id="457" name="Google Shape;457;p26"/>
            <p:cNvGrpSpPr/>
            <p:nvPr/>
          </p:nvGrpSpPr>
          <p:grpSpPr>
            <a:xfrm>
              <a:off x="3060199" y="3758550"/>
              <a:ext cx="414428" cy="373316"/>
              <a:chOff x="2845599" y="3651250"/>
              <a:chExt cx="414428" cy="373316"/>
            </a:xfrm>
          </p:grpSpPr>
          <p:sp>
            <p:nvSpPr>
              <p:cNvPr id="458" name="Google Shape;458;p26"/>
              <p:cNvSpPr/>
              <p:nvPr/>
            </p:nvSpPr>
            <p:spPr>
              <a:xfrm flipH="1">
                <a:off x="2845599" y="3651250"/>
                <a:ext cx="414428" cy="373316"/>
              </a:xfrm>
              <a:custGeom>
                <a:avLst/>
                <a:gdLst/>
                <a:ahLst/>
                <a:cxnLst/>
                <a:rect l="l" t="t" r="r" b="b"/>
                <a:pathLst>
                  <a:path w="4918" h="4430" extrusionOk="0">
                    <a:moveTo>
                      <a:pt x="2459" y="0"/>
                    </a:moveTo>
                    <a:cubicBezTo>
                      <a:pt x="1860" y="0"/>
                      <a:pt x="1263" y="241"/>
                      <a:pt x="824" y="713"/>
                    </a:cubicBezTo>
                    <a:cubicBezTo>
                      <a:pt x="1" y="1615"/>
                      <a:pt x="56" y="3017"/>
                      <a:pt x="959" y="3848"/>
                    </a:cubicBezTo>
                    <a:cubicBezTo>
                      <a:pt x="1381" y="4237"/>
                      <a:pt x="1917" y="4430"/>
                      <a:pt x="2453" y="4430"/>
                    </a:cubicBezTo>
                    <a:cubicBezTo>
                      <a:pt x="3050" y="4430"/>
                      <a:pt x="3647" y="4189"/>
                      <a:pt x="4086" y="3713"/>
                    </a:cubicBezTo>
                    <a:cubicBezTo>
                      <a:pt x="4917" y="2819"/>
                      <a:pt x="4854" y="1418"/>
                      <a:pt x="3959" y="586"/>
                    </a:cubicBezTo>
                    <a:cubicBezTo>
                      <a:pt x="3533" y="194"/>
                      <a:pt x="2995" y="0"/>
                      <a:pt x="2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59" name="Google Shape;459;p26"/>
              <p:cNvSpPr/>
              <p:nvPr/>
            </p:nvSpPr>
            <p:spPr>
              <a:xfrm flipH="1">
                <a:off x="2911665" y="3711839"/>
                <a:ext cx="244966" cy="232332"/>
              </a:xfrm>
              <a:custGeom>
                <a:avLst/>
                <a:gdLst/>
                <a:ahLst/>
                <a:cxnLst/>
                <a:rect l="l" t="t" r="r" b="b"/>
                <a:pathLst>
                  <a:path w="2907" h="2757" extrusionOk="0">
                    <a:moveTo>
                      <a:pt x="1589" y="1"/>
                    </a:moveTo>
                    <a:cubicBezTo>
                      <a:pt x="1526" y="1"/>
                      <a:pt x="1462" y="25"/>
                      <a:pt x="1418" y="73"/>
                    </a:cubicBezTo>
                    <a:lnTo>
                      <a:pt x="650" y="881"/>
                    </a:lnTo>
                    <a:cubicBezTo>
                      <a:pt x="595" y="770"/>
                      <a:pt x="523" y="675"/>
                      <a:pt x="436" y="596"/>
                    </a:cubicBezTo>
                    <a:cubicBezTo>
                      <a:pt x="365" y="540"/>
                      <a:pt x="286" y="485"/>
                      <a:pt x="191" y="485"/>
                    </a:cubicBezTo>
                    <a:cubicBezTo>
                      <a:pt x="120" y="485"/>
                      <a:pt x="56" y="524"/>
                      <a:pt x="33" y="588"/>
                    </a:cubicBezTo>
                    <a:cubicBezTo>
                      <a:pt x="1" y="691"/>
                      <a:pt x="104" y="778"/>
                      <a:pt x="143" y="873"/>
                    </a:cubicBezTo>
                    <a:cubicBezTo>
                      <a:pt x="246" y="1126"/>
                      <a:pt x="191" y="1340"/>
                      <a:pt x="33" y="1569"/>
                    </a:cubicBezTo>
                    <a:lnTo>
                      <a:pt x="1268" y="2757"/>
                    </a:lnTo>
                    <a:lnTo>
                      <a:pt x="1418" y="2606"/>
                    </a:lnTo>
                    <a:cubicBezTo>
                      <a:pt x="1450" y="2567"/>
                      <a:pt x="1695" y="2591"/>
                      <a:pt x="1877" y="2401"/>
                    </a:cubicBezTo>
                    <a:lnTo>
                      <a:pt x="2819" y="1419"/>
                    </a:lnTo>
                    <a:cubicBezTo>
                      <a:pt x="2906" y="1324"/>
                      <a:pt x="2906" y="1174"/>
                      <a:pt x="2811" y="1079"/>
                    </a:cubicBezTo>
                    <a:cubicBezTo>
                      <a:pt x="2766" y="1033"/>
                      <a:pt x="2706" y="1011"/>
                      <a:pt x="2645" y="1011"/>
                    </a:cubicBezTo>
                    <a:cubicBezTo>
                      <a:pt x="2579" y="1011"/>
                      <a:pt x="2512" y="1037"/>
                      <a:pt x="2463" y="1086"/>
                    </a:cubicBezTo>
                    <a:cubicBezTo>
                      <a:pt x="2558" y="991"/>
                      <a:pt x="2558" y="833"/>
                      <a:pt x="2463" y="738"/>
                    </a:cubicBezTo>
                    <a:cubicBezTo>
                      <a:pt x="2413" y="696"/>
                      <a:pt x="2351" y="674"/>
                      <a:pt x="2290" y="674"/>
                    </a:cubicBezTo>
                    <a:cubicBezTo>
                      <a:pt x="2226" y="674"/>
                      <a:pt x="2163" y="698"/>
                      <a:pt x="2115" y="746"/>
                    </a:cubicBezTo>
                    <a:cubicBezTo>
                      <a:pt x="2210" y="651"/>
                      <a:pt x="2202" y="501"/>
                      <a:pt x="2107" y="406"/>
                    </a:cubicBezTo>
                    <a:cubicBezTo>
                      <a:pt x="2061" y="360"/>
                      <a:pt x="2003" y="338"/>
                      <a:pt x="1944" y="338"/>
                    </a:cubicBezTo>
                    <a:cubicBezTo>
                      <a:pt x="1880" y="338"/>
                      <a:pt x="1816" y="364"/>
                      <a:pt x="1766" y="414"/>
                    </a:cubicBezTo>
                    <a:cubicBezTo>
                      <a:pt x="1861" y="319"/>
                      <a:pt x="1853" y="160"/>
                      <a:pt x="1758" y="65"/>
                    </a:cubicBezTo>
                    <a:cubicBezTo>
                      <a:pt x="1712" y="23"/>
                      <a:pt x="1650" y="1"/>
                      <a:pt x="1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60" name="Google Shape;460;p26"/>
              <p:cNvSpPr/>
              <p:nvPr/>
            </p:nvSpPr>
            <p:spPr>
              <a:xfrm flipH="1">
                <a:off x="3037139" y="3832847"/>
                <a:ext cx="154799" cy="145450"/>
              </a:xfrm>
              <a:custGeom>
                <a:avLst/>
                <a:gdLst/>
                <a:ahLst/>
                <a:cxnLst/>
                <a:rect l="l" t="t" r="r" b="b"/>
                <a:pathLst>
                  <a:path w="1837" h="1726" extrusionOk="0">
                    <a:moveTo>
                      <a:pt x="348" y="1"/>
                    </a:moveTo>
                    <a:cubicBezTo>
                      <a:pt x="269" y="1"/>
                      <a:pt x="188" y="32"/>
                      <a:pt x="127" y="94"/>
                    </a:cubicBezTo>
                    <a:lnTo>
                      <a:pt x="119" y="102"/>
                    </a:lnTo>
                    <a:cubicBezTo>
                      <a:pt x="0" y="220"/>
                      <a:pt x="8" y="418"/>
                      <a:pt x="127" y="537"/>
                    </a:cubicBezTo>
                    <a:lnTo>
                      <a:pt x="1283" y="1638"/>
                    </a:lnTo>
                    <a:cubicBezTo>
                      <a:pt x="1341" y="1696"/>
                      <a:pt x="1419" y="1726"/>
                      <a:pt x="1496" y="1726"/>
                    </a:cubicBezTo>
                    <a:cubicBezTo>
                      <a:pt x="1575" y="1726"/>
                      <a:pt x="1654" y="1694"/>
                      <a:pt x="1710" y="1630"/>
                    </a:cubicBezTo>
                    <a:lnTo>
                      <a:pt x="1718" y="1622"/>
                    </a:lnTo>
                    <a:cubicBezTo>
                      <a:pt x="1837" y="1503"/>
                      <a:pt x="1829" y="1313"/>
                      <a:pt x="1710" y="1194"/>
                    </a:cubicBezTo>
                    <a:lnTo>
                      <a:pt x="554" y="86"/>
                    </a:lnTo>
                    <a:cubicBezTo>
                      <a:pt x="497" y="28"/>
                      <a:pt x="423"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grpSp>
        <p:grpSp>
          <p:nvGrpSpPr>
            <p:cNvPr id="461" name="Google Shape;461;p26"/>
            <p:cNvGrpSpPr/>
            <p:nvPr/>
          </p:nvGrpSpPr>
          <p:grpSpPr>
            <a:xfrm>
              <a:off x="1861404" y="3490387"/>
              <a:ext cx="469033" cy="422361"/>
              <a:chOff x="1598779" y="3296062"/>
              <a:chExt cx="469033" cy="422361"/>
            </a:xfrm>
          </p:grpSpPr>
          <p:sp>
            <p:nvSpPr>
              <p:cNvPr id="462" name="Google Shape;462;p26"/>
              <p:cNvSpPr/>
              <p:nvPr/>
            </p:nvSpPr>
            <p:spPr>
              <a:xfrm flipH="1">
                <a:off x="1598779" y="3296062"/>
                <a:ext cx="469033" cy="422361"/>
              </a:xfrm>
              <a:custGeom>
                <a:avLst/>
                <a:gdLst/>
                <a:ahLst/>
                <a:cxnLst/>
                <a:rect l="l" t="t" r="r" b="b"/>
                <a:pathLst>
                  <a:path w="5566" h="5012" extrusionOk="0">
                    <a:moveTo>
                      <a:pt x="2784" y="1"/>
                    </a:moveTo>
                    <a:cubicBezTo>
                      <a:pt x="2108" y="1"/>
                      <a:pt x="1435" y="273"/>
                      <a:pt x="942" y="811"/>
                    </a:cubicBezTo>
                    <a:cubicBezTo>
                      <a:pt x="0" y="1825"/>
                      <a:pt x="71" y="3416"/>
                      <a:pt x="1085" y="4350"/>
                    </a:cubicBezTo>
                    <a:cubicBezTo>
                      <a:pt x="1568" y="4792"/>
                      <a:pt x="2178" y="5011"/>
                      <a:pt x="2785" y="5011"/>
                    </a:cubicBezTo>
                    <a:cubicBezTo>
                      <a:pt x="3460" y="5011"/>
                      <a:pt x="4132" y="4741"/>
                      <a:pt x="4624" y="4208"/>
                    </a:cubicBezTo>
                    <a:cubicBezTo>
                      <a:pt x="5566" y="3186"/>
                      <a:pt x="5502" y="1603"/>
                      <a:pt x="4481" y="661"/>
                    </a:cubicBezTo>
                    <a:cubicBezTo>
                      <a:pt x="3998" y="219"/>
                      <a:pt x="3390"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63" name="Google Shape;463;p26"/>
              <p:cNvSpPr/>
              <p:nvPr/>
            </p:nvSpPr>
            <p:spPr>
              <a:xfrm flipH="1">
                <a:off x="1672851" y="3364908"/>
                <a:ext cx="277577" cy="262417"/>
              </a:xfrm>
              <a:custGeom>
                <a:avLst/>
                <a:gdLst/>
                <a:ahLst/>
                <a:cxnLst/>
                <a:rect l="l" t="t" r="r" b="b"/>
                <a:pathLst>
                  <a:path w="3294" h="3114" extrusionOk="0">
                    <a:moveTo>
                      <a:pt x="1799" y="0"/>
                    </a:moveTo>
                    <a:cubicBezTo>
                      <a:pt x="1726" y="0"/>
                      <a:pt x="1653" y="28"/>
                      <a:pt x="1600" y="81"/>
                    </a:cubicBezTo>
                    <a:lnTo>
                      <a:pt x="729" y="992"/>
                    </a:lnTo>
                    <a:cubicBezTo>
                      <a:pt x="673" y="873"/>
                      <a:pt x="586" y="762"/>
                      <a:pt x="491" y="675"/>
                    </a:cubicBezTo>
                    <a:cubicBezTo>
                      <a:pt x="417" y="608"/>
                      <a:pt x="335" y="548"/>
                      <a:pt x="240" y="548"/>
                    </a:cubicBezTo>
                    <a:cubicBezTo>
                      <a:pt x="234" y="548"/>
                      <a:pt x="228" y="548"/>
                      <a:pt x="222" y="548"/>
                    </a:cubicBezTo>
                    <a:cubicBezTo>
                      <a:pt x="143" y="548"/>
                      <a:pt x="64" y="588"/>
                      <a:pt x="40" y="667"/>
                    </a:cubicBezTo>
                    <a:cubicBezTo>
                      <a:pt x="1" y="778"/>
                      <a:pt x="111" y="873"/>
                      <a:pt x="159" y="984"/>
                    </a:cubicBezTo>
                    <a:cubicBezTo>
                      <a:pt x="278" y="1277"/>
                      <a:pt x="214" y="1514"/>
                      <a:pt x="40" y="1776"/>
                    </a:cubicBezTo>
                    <a:lnTo>
                      <a:pt x="1441" y="3113"/>
                    </a:lnTo>
                    <a:lnTo>
                      <a:pt x="1600" y="2947"/>
                    </a:lnTo>
                    <a:cubicBezTo>
                      <a:pt x="1647" y="2900"/>
                      <a:pt x="1924" y="2923"/>
                      <a:pt x="2122" y="2710"/>
                    </a:cubicBezTo>
                    <a:lnTo>
                      <a:pt x="3183" y="1601"/>
                    </a:lnTo>
                    <a:cubicBezTo>
                      <a:pt x="3294" y="1498"/>
                      <a:pt x="3286" y="1324"/>
                      <a:pt x="3175" y="1213"/>
                    </a:cubicBezTo>
                    <a:cubicBezTo>
                      <a:pt x="3126" y="1164"/>
                      <a:pt x="3060" y="1140"/>
                      <a:pt x="2992" y="1140"/>
                    </a:cubicBezTo>
                    <a:cubicBezTo>
                      <a:pt x="2919" y="1140"/>
                      <a:pt x="2845" y="1168"/>
                      <a:pt x="2787" y="1221"/>
                    </a:cubicBezTo>
                    <a:cubicBezTo>
                      <a:pt x="2898" y="1118"/>
                      <a:pt x="2890" y="944"/>
                      <a:pt x="2779" y="833"/>
                    </a:cubicBezTo>
                    <a:cubicBezTo>
                      <a:pt x="2726" y="784"/>
                      <a:pt x="2658" y="760"/>
                      <a:pt x="2590" y="760"/>
                    </a:cubicBezTo>
                    <a:cubicBezTo>
                      <a:pt x="2517" y="760"/>
                      <a:pt x="2445" y="788"/>
                      <a:pt x="2391" y="841"/>
                    </a:cubicBezTo>
                    <a:cubicBezTo>
                      <a:pt x="2494" y="738"/>
                      <a:pt x="2494" y="564"/>
                      <a:pt x="2383" y="453"/>
                    </a:cubicBezTo>
                    <a:cubicBezTo>
                      <a:pt x="2330" y="404"/>
                      <a:pt x="2262" y="380"/>
                      <a:pt x="2195" y="380"/>
                    </a:cubicBezTo>
                    <a:cubicBezTo>
                      <a:pt x="2122" y="380"/>
                      <a:pt x="2049" y="408"/>
                      <a:pt x="1996" y="461"/>
                    </a:cubicBezTo>
                    <a:cubicBezTo>
                      <a:pt x="2098" y="358"/>
                      <a:pt x="2098" y="184"/>
                      <a:pt x="1988" y="73"/>
                    </a:cubicBezTo>
                    <a:cubicBezTo>
                      <a:pt x="1934" y="24"/>
                      <a:pt x="1866" y="0"/>
                      <a:pt x="1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64" name="Google Shape;464;p26"/>
              <p:cNvSpPr/>
              <p:nvPr/>
            </p:nvSpPr>
            <p:spPr>
              <a:xfrm flipH="1">
                <a:off x="1814251" y="3500242"/>
                <a:ext cx="176877" cy="167192"/>
              </a:xfrm>
              <a:custGeom>
                <a:avLst/>
                <a:gdLst/>
                <a:ahLst/>
                <a:cxnLst/>
                <a:rect l="l" t="t" r="r" b="b"/>
                <a:pathLst>
                  <a:path w="2099" h="1984" extrusionOk="0">
                    <a:moveTo>
                      <a:pt x="397" y="0"/>
                    </a:moveTo>
                    <a:cubicBezTo>
                      <a:pt x="318" y="0"/>
                      <a:pt x="239" y="30"/>
                      <a:pt x="183" y="90"/>
                    </a:cubicBezTo>
                    <a:lnTo>
                      <a:pt x="119" y="162"/>
                    </a:lnTo>
                    <a:cubicBezTo>
                      <a:pt x="1" y="280"/>
                      <a:pt x="1" y="478"/>
                      <a:pt x="127" y="589"/>
                    </a:cubicBezTo>
                    <a:lnTo>
                      <a:pt x="1489" y="1895"/>
                    </a:lnTo>
                    <a:cubicBezTo>
                      <a:pt x="1547" y="1954"/>
                      <a:pt x="1625" y="1983"/>
                      <a:pt x="1702" y="1983"/>
                    </a:cubicBezTo>
                    <a:cubicBezTo>
                      <a:pt x="1781" y="1983"/>
                      <a:pt x="1860" y="1952"/>
                      <a:pt x="1916" y="1887"/>
                    </a:cubicBezTo>
                    <a:lnTo>
                      <a:pt x="1980" y="1824"/>
                    </a:lnTo>
                    <a:cubicBezTo>
                      <a:pt x="2099" y="1697"/>
                      <a:pt x="2099" y="1507"/>
                      <a:pt x="1972" y="1389"/>
                    </a:cubicBezTo>
                    <a:lnTo>
                      <a:pt x="610" y="82"/>
                    </a:lnTo>
                    <a:cubicBezTo>
                      <a:pt x="552" y="28"/>
                      <a:pt x="474"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grpSp>
        <p:grpSp>
          <p:nvGrpSpPr>
            <p:cNvPr id="465" name="Google Shape;465;p26"/>
            <p:cNvGrpSpPr/>
            <p:nvPr/>
          </p:nvGrpSpPr>
          <p:grpSpPr>
            <a:xfrm>
              <a:off x="1383700" y="1960951"/>
              <a:ext cx="581867" cy="543626"/>
              <a:chOff x="1169100" y="1853651"/>
              <a:chExt cx="581867" cy="543626"/>
            </a:xfrm>
          </p:grpSpPr>
          <p:sp>
            <p:nvSpPr>
              <p:cNvPr id="466" name="Google Shape;466;p26"/>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67" name="Google Shape;467;p26"/>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68" name="Google Shape;468;p26"/>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grpSp>
        <p:grpSp>
          <p:nvGrpSpPr>
            <p:cNvPr id="469" name="Google Shape;469;p26"/>
            <p:cNvGrpSpPr/>
            <p:nvPr/>
          </p:nvGrpSpPr>
          <p:grpSpPr>
            <a:xfrm>
              <a:off x="2564884" y="441341"/>
              <a:ext cx="769278" cy="674581"/>
              <a:chOff x="1565409" y="2345016"/>
              <a:chExt cx="769278" cy="674581"/>
            </a:xfrm>
          </p:grpSpPr>
          <p:sp>
            <p:nvSpPr>
              <p:cNvPr id="470" name="Google Shape;470;p26"/>
              <p:cNvSpPr/>
              <p:nvPr/>
            </p:nvSpPr>
            <p:spPr>
              <a:xfrm flipH="1">
                <a:off x="1565409" y="2345016"/>
                <a:ext cx="769278" cy="674581"/>
              </a:xfrm>
              <a:custGeom>
                <a:avLst/>
                <a:gdLst/>
                <a:ahLst/>
                <a:cxnLst/>
                <a:rect l="l" t="t" r="r" b="b"/>
                <a:pathLst>
                  <a:path w="9129" h="8005" extrusionOk="0">
                    <a:moveTo>
                      <a:pt x="4559" y="0"/>
                    </a:moveTo>
                    <a:cubicBezTo>
                      <a:pt x="3977" y="0"/>
                      <a:pt x="3386" y="127"/>
                      <a:pt x="2827" y="396"/>
                    </a:cubicBezTo>
                    <a:cubicBezTo>
                      <a:pt x="840" y="1354"/>
                      <a:pt x="0" y="3745"/>
                      <a:pt x="958" y="5740"/>
                    </a:cubicBezTo>
                    <a:cubicBezTo>
                      <a:pt x="1647" y="7169"/>
                      <a:pt x="3078" y="8005"/>
                      <a:pt x="4566" y="8005"/>
                    </a:cubicBezTo>
                    <a:cubicBezTo>
                      <a:pt x="5147" y="8005"/>
                      <a:pt x="5736" y="7877"/>
                      <a:pt x="6294" y="7608"/>
                    </a:cubicBezTo>
                    <a:cubicBezTo>
                      <a:pt x="8289" y="6650"/>
                      <a:pt x="9129" y="4260"/>
                      <a:pt x="8171" y="2273"/>
                    </a:cubicBezTo>
                    <a:cubicBezTo>
                      <a:pt x="7481" y="837"/>
                      <a:pt x="6051" y="0"/>
                      <a:pt x="4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71" name="Google Shape;471;p26"/>
              <p:cNvSpPr/>
              <p:nvPr/>
            </p:nvSpPr>
            <p:spPr>
              <a:xfrm flipH="1">
                <a:off x="1702850" y="2611218"/>
                <a:ext cx="425719" cy="298906"/>
              </a:xfrm>
              <a:custGeom>
                <a:avLst/>
                <a:gdLst/>
                <a:ahLst/>
                <a:cxnLst/>
                <a:rect l="l" t="t" r="r" b="b"/>
                <a:pathLst>
                  <a:path w="5052" h="3547" extrusionOk="0">
                    <a:moveTo>
                      <a:pt x="4458" y="0"/>
                    </a:moveTo>
                    <a:lnTo>
                      <a:pt x="1" y="2146"/>
                    </a:lnTo>
                    <a:cubicBezTo>
                      <a:pt x="428" y="3029"/>
                      <a:pt x="1314" y="3547"/>
                      <a:pt x="2235" y="3547"/>
                    </a:cubicBezTo>
                    <a:cubicBezTo>
                      <a:pt x="2594" y="3547"/>
                      <a:pt x="2958" y="3468"/>
                      <a:pt x="3302" y="3301"/>
                    </a:cubicBezTo>
                    <a:cubicBezTo>
                      <a:pt x="4537" y="2708"/>
                      <a:pt x="5052" y="1227"/>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72" name="Google Shape;472;p26"/>
              <p:cNvSpPr/>
              <p:nvPr/>
            </p:nvSpPr>
            <p:spPr>
              <a:xfrm flipH="1">
                <a:off x="1732175" y="2709305"/>
                <a:ext cx="324346" cy="201658"/>
              </a:xfrm>
              <a:custGeom>
                <a:avLst/>
                <a:gdLst/>
                <a:ahLst/>
                <a:cxnLst/>
                <a:rect l="l" t="t" r="r" b="b"/>
                <a:pathLst>
                  <a:path w="3849" h="2393" extrusionOk="0">
                    <a:moveTo>
                      <a:pt x="3036" y="0"/>
                    </a:moveTo>
                    <a:cubicBezTo>
                      <a:pt x="2566" y="0"/>
                      <a:pt x="2066" y="109"/>
                      <a:pt x="1584" y="340"/>
                    </a:cubicBezTo>
                    <a:cubicBezTo>
                      <a:pt x="808" y="712"/>
                      <a:pt x="254" y="1322"/>
                      <a:pt x="1" y="1971"/>
                    </a:cubicBezTo>
                    <a:cubicBezTo>
                      <a:pt x="407" y="2245"/>
                      <a:pt x="887" y="2393"/>
                      <a:pt x="1378" y="2393"/>
                    </a:cubicBezTo>
                    <a:cubicBezTo>
                      <a:pt x="1739" y="2393"/>
                      <a:pt x="2106" y="2313"/>
                      <a:pt x="2455" y="2145"/>
                    </a:cubicBezTo>
                    <a:cubicBezTo>
                      <a:pt x="3270" y="1757"/>
                      <a:pt x="3777" y="966"/>
                      <a:pt x="3848" y="119"/>
                    </a:cubicBezTo>
                    <a:cubicBezTo>
                      <a:pt x="3596" y="41"/>
                      <a:pt x="3322"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73" name="Google Shape;473;p26"/>
              <p:cNvSpPr/>
              <p:nvPr/>
            </p:nvSpPr>
            <p:spPr>
              <a:xfrm flipH="1">
                <a:off x="2040425" y="2545152"/>
                <a:ext cx="222213" cy="214383"/>
              </a:xfrm>
              <a:custGeom>
                <a:avLst/>
                <a:gdLst/>
                <a:ahLst/>
                <a:cxnLst/>
                <a:rect l="l" t="t" r="r" b="b"/>
                <a:pathLst>
                  <a:path w="2637" h="2544" extrusionOk="0">
                    <a:moveTo>
                      <a:pt x="841" y="0"/>
                    </a:moveTo>
                    <a:cubicBezTo>
                      <a:pt x="750" y="0"/>
                      <a:pt x="665" y="75"/>
                      <a:pt x="665" y="183"/>
                    </a:cubicBezTo>
                    <a:lnTo>
                      <a:pt x="673" y="863"/>
                    </a:lnTo>
                    <a:lnTo>
                      <a:pt x="119" y="1251"/>
                    </a:lnTo>
                    <a:cubicBezTo>
                      <a:pt x="0" y="1338"/>
                      <a:pt x="24" y="1520"/>
                      <a:pt x="167" y="1568"/>
                    </a:cubicBezTo>
                    <a:lnTo>
                      <a:pt x="816" y="1766"/>
                    </a:lnTo>
                    <a:lnTo>
                      <a:pt x="1014" y="2415"/>
                    </a:lnTo>
                    <a:cubicBezTo>
                      <a:pt x="1041" y="2498"/>
                      <a:pt x="1115" y="2543"/>
                      <a:pt x="1188" y="2543"/>
                    </a:cubicBezTo>
                    <a:cubicBezTo>
                      <a:pt x="1241" y="2543"/>
                      <a:pt x="1294" y="2520"/>
                      <a:pt x="1330" y="2470"/>
                    </a:cubicBezTo>
                    <a:lnTo>
                      <a:pt x="1726" y="1916"/>
                    </a:lnTo>
                    <a:lnTo>
                      <a:pt x="2407" y="1924"/>
                    </a:lnTo>
                    <a:cubicBezTo>
                      <a:pt x="2550" y="1924"/>
                      <a:pt x="2637" y="1758"/>
                      <a:pt x="2550" y="1639"/>
                    </a:cubicBezTo>
                    <a:lnTo>
                      <a:pt x="2146" y="1093"/>
                    </a:lnTo>
                    <a:lnTo>
                      <a:pt x="2360" y="452"/>
                    </a:lnTo>
                    <a:cubicBezTo>
                      <a:pt x="2400" y="330"/>
                      <a:pt x="2314" y="220"/>
                      <a:pt x="2199" y="220"/>
                    </a:cubicBezTo>
                    <a:cubicBezTo>
                      <a:pt x="2179" y="220"/>
                      <a:pt x="2159" y="223"/>
                      <a:pt x="2138" y="230"/>
                    </a:cubicBezTo>
                    <a:lnTo>
                      <a:pt x="1497" y="444"/>
                    </a:lnTo>
                    <a:lnTo>
                      <a:pt x="950" y="40"/>
                    </a:lnTo>
                    <a:cubicBezTo>
                      <a:pt x="916"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sp>
            <p:nvSpPr>
              <p:cNvPr id="474" name="Google Shape;474;p26"/>
              <p:cNvSpPr/>
              <p:nvPr/>
            </p:nvSpPr>
            <p:spPr>
              <a:xfrm flipH="1">
                <a:off x="1752905" y="2401054"/>
                <a:ext cx="222213" cy="214804"/>
              </a:xfrm>
              <a:custGeom>
                <a:avLst/>
                <a:gdLst/>
                <a:ahLst/>
                <a:cxnLst/>
                <a:rect l="l" t="t" r="r" b="b"/>
                <a:pathLst>
                  <a:path w="2637" h="2549" extrusionOk="0">
                    <a:moveTo>
                      <a:pt x="864" y="0"/>
                    </a:moveTo>
                    <a:cubicBezTo>
                      <a:pt x="773" y="0"/>
                      <a:pt x="689" y="73"/>
                      <a:pt x="689" y="175"/>
                    </a:cubicBezTo>
                    <a:lnTo>
                      <a:pt x="681" y="855"/>
                    </a:lnTo>
                    <a:lnTo>
                      <a:pt x="119" y="1243"/>
                    </a:lnTo>
                    <a:cubicBezTo>
                      <a:pt x="1" y="1323"/>
                      <a:pt x="24" y="1513"/>
                      <a:pt x="167" y="1552"/>
                    </a:cubicBezTo>
                    <a:lnTo>
                      <a:pt x="816" y="1766"/>
                    </a:lnTo>
                    <a:lnTo>
                      <a:pt x="1006" y="2423"/>
                    </a:lnTo>
                    <a:cubicBezTo>
                      <a:pt x="1029" y="2503"/>
                      <a:pt x="1103" y="2549"/>
                      <a:pt x="1177" y="2549"/>
                    </a:cubicBezTo>
                    <a:cubicBezTo>
                      <a:pt x="1228" y="2549"/>
                      <a:pt x="1279" y="2527"/>
                      <a:pt x="1315" y="2478"/>
                    </a:cubicBezTo>
                    <a:lnTo>
                      <a:pt x="1719" y="1924"/>
                    </a:lnTo>
                    <a:lnTo>
                      <a:pt x="2399" y="1948"/>
                    </a:lnTo>
                    <a:cubicBezTo>
                      <a:pt x="2550" y="1948"/>
                      <a:pt x="2637" y="1782"/>
                      <a:pt x="2550" y="1663"/>
                    </a:cubicBezTo>
                    <a:lnTo>
                      <a:pt x="2154" y="1117"/>
                    </a:lnTo>
                    <a:lnTo>
                      <a:pt x="2376" y="475"/>
                    </a:lnTo>
                    <a:cubicBezTo>
                      <a:pt x="2423" y="353"/>
                      <a:pt x="2330" y="236"/>
                      <a:pt x="2213" y="236"/>
                    </a:cubicBezTo>
                    <a:cubicBezTo>
                      <a:pt x="2194" y="236"/>
                      <a:pt x="2174" y="239"/>
                      <a:pt x="2154" y="246"/>
                    </a:cubicBezTo>
                    <a:lnTo>
                      <a:pt x="1513" y="452"/>
                    </a:lnTo>
                    <a:lnTo>
                      <a:pt x="974" y="40"/>
                    </a:lnTo>
                    <a:cubicBezTo>
                      <a:pt x="940" y="12"/>
                      <a:pt x="90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grpSp>
        <p:sp>
          <p:nvSpPr>
            <p:cNvPr id="475" name="Google Shape;475;p26"/>
            <p:cNvSpPr/>
            <p:nvPr/>
          </p:nvSpPr>
          <p:spPr>
            <a:xfrm flipH="1">
              <a:off x="2083993" y="2894437"/>
              <a:ext cx="256932" cy="231068"/>
            </a:xfrm>
            <a:custGeom>
              <a:avLst/>
              <a:gdLst/>
              <a:ahLst/>
              <a:cxnLst/>
              <a:rect l="l" t="t" r="r" b="b"/>
              <a:pathLst>
                <a:path w="3049" h="2742" extrusionOk="0">
                  <a:moveTo>
                    <a:pt x="2237" y="0"/>
                  </a:moveTo>
                  <a:cubicBezTo>
                    <a:pt x="2180" y="0"/>
                    <a:pt x="2123" y="7"/>
                    <a:pt x="2067" y="20"/>
                  </a:cubicBezTo>
                  <a:cubicBezTo>
                    <a:pt x="1576" y="139"/>
                    <a:pt x="1434" y="875"/>
                    <a:pt x="1434" y="875"/>
                  </a:cubicBezTo>
                  <a:cubicBezTo>
                    <a:pt x="1434" y="875"/>
                    <a:pt x="1092" y="671"/>
                    <a:pt x="747" y="671"/>
                  </a:cubicBezTo>
                  <a:cubicBezTo>
                    <a:pt x="616" y="671"/>
                    <a:pt x="486" y="700"/>
                    <a:pt x="373" y="780"/>
                  </a:cubicBezTo>
                  <a:cubicBezTo>
                    <a:pt x="120" y="954"/>
                    <a:pt x="1" y="1279"/>
                    <a:pt x="72" y="1580"/>
                  </a:cubicBezTo>
                  <a:cubicBezTo>
                    <a:pt x="135" y="1849"/>
                    <a:pt x="317" y="2047"/>
                    <a:pt x="547" y="2134"/>
                  </a:cubicBezTo>
                  <a:lnTo>
                    <a:pt x="2107" y="2728"/>
                  </a:lnTo>
                  <a:cubicBezTo>
                    <a:pt x="2131" y="2737"/>
                    <a:pt x="2156" y="2742"/>
                    <a:pt x="2180" y="2742"/>
                  </a:cubicBezTo>
                  <a:cubicBezTo>
                    <a:pt x="2258" y="2742"/>
                    <a:pt x="2330" y="2695"/>
                    <a:pt x="2360" y="2617"/>
                  </a:cubicBezTo>
                  <a:lnTo>
                    <a:pt x="2962" y="1057"/>
                  </a:lnTo>
                  <a:cubicBezTo>
                    <a:pt x="3049" y="828"/>
                    <a:pt x="3025" y="558"/>
                    <a:pt x="2867" y="329"/>
                  </a:cubicBezTo>
                  <a:cubicBezTo>
                    <a:pt x="2725" y="123"/>
                    <a:pt x="2484" y="0"/>
                    <a:pt x="2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Times New Roman" panose="02020603050405020304" charset="0"/>
                <a:cs typeface="Times New Roman" panose="0202060305040502030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45" name="Shape 545"/>
        <p:cNvGrpSpPr/>
        <p:nvPr/>
      </p:nvGrpSpPr>
      <p:grpSpPr>
        <a:xfrm>
          <a:off x="0" y="0"/>
          <a:ext cx="0" cy="0"/>
          <a:chOff x="0" y="0"/>
          <a:chExt cx="0" cy="0"/>
        </a:xfrm>
      </p:grpSpPr>
      <p:sp>
        <p:nvSpPr>
          <p:cNvPr id="547" name="Google Shape;547;p31"/>
          <p:cNvSpPr txBox="1"/>
          <p:nvPr>
            <p:ph type="title"/>
          </p:nvPr>
        </p:nvSpPr>
        <p:spPr>
          <a:xfrm>
            <a:off x="683895" y="483870"/>
            <a:ext cx="7240270"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u="sng">
                <a:latin typeface="Times New Roman" panose="02020603050405020304" charset="0"/>
                <a:cs typeface="Times New Roman" panose="02020603050405020304" charset="0"/>
                <a:sym typeface="+mn-ea"/>
              </a:rPr>
              <a:t>DDoS (Distributed Denial of Service) </a:t>
            </a:r>
            <a:endParaRPr lang="vi-VN" altLang="en-GB" sz="3200" u="sng">
              <a:latin typeface="Times New Roman" panose="02020603050405020304" charset="0"/>
              <a:cs typeface="Times New Roman" panose="02020603050405020304" charset="0"/>
              <a:sym typeface="+mn-ea"/>
            </a:endParaRPr>
          </a:p>
        </p:txBody>
      </p:sp>
      <p:sp>
        <p:nvSpPr>
          <p:cNvPr id="549" name="Google Shape;549;p31"/>
          <p:cNvSpPr txBox="1"/>
          <p:nvPr>
            <p:ph type="subTitle" idx="1"/>
          </p:nvPr>
        </p:nvSpPr>
        <p:spPr>
          <a:xfrm>
            <a:off x="611505" y="1132205"/>
            <a:ext cx="4294505" cy="344932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sz="1400" b="1">
                <a:latin typeface="Times New Roman" panose="02020603050405020304" charset="0"/>
                <a:cs typeface="Times New Roman" panose="02020603050405020304" charset="0"/>
              </a:rPr>
              <a:t>Mục tiêu:</a:t>
            </a:r>
            <a:r>
              <a:rPr sz="1400">
                <a:latin typeface="Times New Roman" panose="02020603050405020304" charset="0"/>
                <a:cs typeface="Times New Roman" panose="02020603050405020304" charset="0"/>
              </a:rPr>
              <a:t> Làm cho mục tiêu quá tải vì lưu lượng truy cập quá lớn so với khả năng đáp ứng của mục tiêu</a:t>
            </a:r>
            <a:endParaRPr sz="1400">
              <a:latin typeface="Times New Roman" panose="02020603050405020304" charset="0"/>
              <a:cs typeface="Times New Roman" panose="02020603050405020304" charset="0"/>
            </a:endParaRPr>
          </a:p>
          <a:p>
            <a:pPr marL="285750" lvl="0" indent="-285750" algn="l" rtl="0">
              <a:spcBef>
                <a:spcPts val="0"/>
              </a:spcBef>
              <a:spcAft>
                <a:spcPts val="0"/>
              </a:spcAft>
              <a:buFont typeface="Arial" panose="020B0604020202020204" pitchFamily="34" charset="0"/>
              <a:buChar char="•"/>
            </a:pPr>
            <a:r>
              <a:rPr sz="1400" b="1">
                <a:latin typeface="Times New Roman" panose="02020603050405020304" charset="0"/>
                <a:cs typeface="Times New Roman" panose="02020603050405020304" charset="0"/>
              </a:rPr>
              <a:t>Cách hoạt động:</a:t>
            </a:r>
            <a:r>
              <a:rPr sz="1400">
                <a:latin typeface="Times New Roman" panose="02020603050405020304" charset="0"/>
                <a:cs typeface="Times New Roman" panose="02020603050405020304" charset="0"/>
              </a:rPr>
              <a:t> Sử dụng nhiều hệ thống để tạo ra các cuộc tấn công. Kẻ tấn công sử dụng một lỗ hổng trong hệ điều hành hoặc trong một ứng dụng chung để có quyền truy cập và cài đặt chương trình của chúng vào đó. Có thể tạo ra một tập hợp lớn các hệ thống như vậy dưới sự kiểm soát của một kẻ tấn công, hình thành nên một mạng botnet.</a:t>
            </a:r>
            <a:endParaRPr sz="1400">
              <a:latin typeface="Times New Roman" panose="02020603050405020304" charset="0"/>
              <a:cs typeface="Times New Roman" panose="02020603050405020304" charset="0"/>
            </a:endParaRPr>
          </a:p>
          <a:p>
            <a:pPr marL="285750" lvl="0" indent="-285750" algn="l" rtl="0">
              <a:spcBef>
                <a:spcPts val="0"/>
              </a:spcBef>
              <a:spcAft>
                <a:spcPts val="0"/>
              </a:spcAft>
              <a:buFont typeface="Arial" panose="020B0604020202020204" pitchFamily="34" charset="0"/>
              <a:buChar char="•"/>
            </a:pPr>
            <a:r>
              <a:rPr sz="1400" b="1">
                <a:latin typeface="Times New Roman" panose="02020603050405020304" charset="0"/>
                <a:cs typeface="Times New Roman" panose="02020603050405020304" charset="0"/>
              </a:rPr>
              <a:t>Mạng botnet:</a:t>
            </a:r>
            <a:r>
              <a:rPr sz="1400">
                <a:latin typeface="Times New Roman" panose="02020603050405020304" charset="0"/>
                <a:cs typeface="Times New Roman" panose="02020603050405020304" charset="0"/>
              </a:rPr>
              <a:t> là tập hợp các thiết bị như máy tính, điện thoại, hoặc các thiết bị IOT bị xâm nhập và điều khiển, các thiết bị này thường được gọi là “bot”, “zombie” vì chúng hoạt động mà không biết là đang bị điều khiển”.</a:t>
            </a:r>
            <a:endParaRPr sz="1400">
              <a:latin typeface="Times New Roman" panose="02020603050405020304" charset="0"/>
              <a:cs typeface="Times New Roman" panose="02020603050405020304" charset="0"/>
            </a:endParaRPr>
          </a:p>
          <a:p>
            <a:pPr marL="0" lvl="0" indent="0" algn="l" rtl="0">
              <a:spcBef>
                <a:spcPts val="0"/>
              </a:spcBef>
              <a:spcAft>
                <a:spcPts val="0"/>
              </a:spcAft>
              <a:buNone/>
            </a:pPr>
            <a:endParaRPr sz="1400">
              <a:latin typeface="Times New Roman" panose="02020603050405020304" charset="0"/>
              <a:cs typeface="Times New Roman" panose="02020603050405020304" charset="0"/>
            </a:endParaRPr>
          </a:p>
        </p:txBody>
      </p:sp>
      <p:pic>
        <p:nvPicPr>
          <p:cNvPr id="2" name="Picture Placeholder 1" descr="ddospng"/>
          <p:cNvPicPr>
            <a:picLocks noChangeAspect="1"/>
          </p:cNvPicPr>
          <p:nvPr>
            <p:ph type="pic" idx="2"/>
          </p:nvPr>
        </p:nvPicPr>
        <p:blipFill>
          <a:blip r:embed="rId1"/>
          <a:stretch>
            <a:fillRect/>
          </a:stretch>
        </p:blipFill>
        <p:spPr>
          <a:xfrm>
            <a:off x="5147945" y="1132205"/>
            <a:ext cx="3406140" cy="34061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3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u="sng">
                <a:latin typeface="Times New Roman" panose="02020603050405020304" charset="0"/>
                <a:cs typeface="Times New Roman" panose="02020603050405020304" charset="0"/>
              </a:rPr>
              <a:t>Các loại hình DDoS phổ biến</a:t>
            </a:r>
            <a:endParaRPr lang="vi-VN" altLang="en-GB" sz="3200" u="sng">
              <a:latin typeface="Times New Roman" panose="02020603050405020304" charset="0"/>
              <a:cs typeface="Times New Roman" panose="02020603050405020304" charset="0"/>
            </a:endParaRPr>
          </a:p>
        </p:txBody>
      </p:sp>
      <p:graphicFrame>
        <p:nvGraphicFramePr>
          <p:cNvPr id="8" name="Table 7"/>
          <p:cNvGraphicFramePr/>
          <p:nvPr>
            <p:custDataLst>
              <p:tags r:id="rId1"/>
            </p:custDataLst>
          </p:nvPr>
        </p:nvGraphicFramePr>
        <p:xfrm>
          <a:off x="1547495" y="1347470"/>
          <a:ext cx="1804670" cy="2832100"/>
        </p:xfrm>
        <a:graphic>
          <a:graphicData uri="http://schemas.openxmlformats.org/drawingml/2006/table">
            <a:tbl>
              <a:tblPr firstRow="1" bandRow="1">
                <a:tableStyleId>{5C22544A-7EE6-4342-B048-85BDC9FD1C3A}</a:tableStyleId>
              </a:tblPr>
              <a:tblGrid>
                <a:gridCol w="1804670"/>
              </a:tblGrid>
              <a:tr h="944880">
                <a:tc>
                  <a:txBody>
                    <a:bodyPr/>
                    <a:p>
                      <a:pPr marL="0" lvl="0" indent="0" algn="l" rtl="0">
                        <a:spcBef>
                          <a:spcPts val="0"/>
                        </a:spcBef>
                        <a:spcAft>
                          <a:spcPts val="0"/>
                        </a:spcAft>
                        <a:buNone/>
                      </a:pPr>
                      <a:r>
                        <a:rPr lang="vi-VN" altLang="en-GB" sz="1400">
                          <a:latin typeface="Times New Roman" panose="02020603050405020304" charset="0"/>
                          <a:cs typeface="Times New Roman" panose="02020603050405020304" charset="0"/>
                          <a:sym typeface="+mn-ea"/>
                        </a:rPr>
                        <a:t>DDoS băng thông dựa trên ứng dụng (Application Layer DDoS Attack)</a:t>
                      </a:r>
                      <a:endParaRPr lang="vi-VN" altLang="en-GB" sz="1400">
                        <a:latin typeface="Times New Roman" panose="02020603050405020304" charset="0"/>
                        <a:cs typeface="Times New Roman" panose="02020603050405020304" charset="0"/>
                        <a:sym typeface="+mn-ea"/>
                      </a:endParaRPr>
                    </a:p>
                  </a:txBody>
                  <a:tcPr/>
                </a:tc>
              </a:tr>
              <a:tr h="1856105">
                <a:tc>
                  <a:txBody>
                    <a:bodyPr/>
                    <a:p>
                      <a:pPr>
                        <a:buNone/>
                      </a:pPr>
                      <a:r>
                        <a:rPr lang="vi-VN" altLang="en-GB" sz="1400">
                          <a:latin typeface="Times New Roman" panose="02020603050405020304" charset="0"/>
                          <a:cs typeface="Times New Roman" panose="02020603050405020304" charset="0"/>
                          <a:sym typeface="+mn-ea"/>
                        </a:rPr>
                        <a:t>Application Layer DDoS Attack</a:t>
                      </a:r>
                      <a:r>
                        <a:rPr lang="vi-VN" altLang="en-GB" sz="1400">
                          <a:latin typeface="Times New Roman" panose="02020603050405020304" charset="0"/>
                          <a:cs typeface="Times New Roman" panose="02020603050405020304" charset="0"/>
                          <a:sym typeface="+mn-ea"/>
                        </a:rPr>
                        <a:t> </a:t>
                      </a:r>
                      <a:r>
                        <a:rPr lang="en-GB" sz="1400">
                          <a:latin typeface="Times New Roman" panose="02020603050405020304" charset="0"/>
                          <a:cs typeface="Times New Roman" panose="02020603050405020304" charset="0"/>
                          <a:sym typeface="+mn-ea"/>
                        </a:rPr>
                        <a:t>là một dạng tấn công DDoS nhắm vào tầng ứng dụng (tầng 7 trong mô hình OSI) của hệ thống, nơi các dịch vụ và ứng dụng hoạt động</a:t>
                      </a:r>
                      <a:endParaRPr lang="en-US">
                        <a:latin typeface="Times New Roman" panose="02020603050405020304" charset="0"/>
                        <a:cs typeface="Times New Roman" panose="02020603050405020304" charset="0"/>
                      </a:endParaRPr>
                    </a:p>
                  </a:txBody>
                  <a:tcPr/>
                </a:tc>
              </a:tr>
            </a:tbl>
          </a:graphicData>
        </a:graphic>
      </p:graphicFrame>
      <p:graphicFrame>
        <p:nvGraphicFramePr>
          <p:cNvPr id="11" name="Table 10"/>
          <p:cNvGraphicFramePr/>
          <p:nvPr>
            <p:custDataLst>
              <p:tags r:id="rId2"/>
            </p:custDataLst>
          </p:nvPr>
        </p:nvGraphicFramePr>
        <p:xfrm>
          <a:off x="4787900" y="1310640"/>
          <a:ext cx="2288540" cy="3009265"/>
        </p:xfrm>
        <a:graphic>
          <a:graphicData uri="http://schemas.openxmlformats.org/drawingml/2006/table">
            <a:tbl>
              <a:tblPr firstRow="1" bandRow="1">
                <a:tableStyleId>{5C22544A-7EE6-4342-B048-85BDC9FD1C3A}</a:tableStyleId>
              </a:tblPr>
              <a:tblGrid>
                <a:gridCol w="2288540"/>
              </a:tblGrid>
              <a:tr h="1002665">
                <a:tc>
                  <a:txBody>
                    <a:bodyPr/>
                    <a:p>
                      <a:pPr marL="0" lvl="0" indent="0" algn="l" rtl="0">
                        <a:spcBef>
                          <a:spcPts val="0"/>
                        </a:spcBef>
                        <a:spcAft>
                          <a:spcPts val="0"/>
                        </a:spcAft>
                        <a:buNone/>
                      </a:pPr>
                      <a:r>
                        <a:rPr lang="vi-VN" altLang="en-GB" sz="1400">
                          <a:latin typeface="Times New Roman" panose="02020603050405020304" charset="0"/>
                          <a:cs typeface="Times New Roman" panose="02020603050405020304" charset="0"/>
                          <a:sym typeface="+mn-ea"/>
                        </a:rPr>
                        <a:t>DDoS phản xạ và khuếch đại (Reflection &amp; Amplification DDoS)</a:t>
                      </a:r>
                      <a:endParaRPr lang="vi-VN" altLang="en-GB" sz="1400">
                        <a:latin typeface="Times New Roman" panose="02020603050405020304" charset="0"/>
                        <a:cs typeface="Times New Roman" panose="02020603050405020304" charset="0"/>
                        <a:sym typeface="+mn-ea"/>
                      </a:endParaRPr>
                    </a:p>
                  </a:txBody>
                  <a:tcPr/>
                </a:tc>
              </a:tr>
              <a:tr h="2006600">
                <a:tc>
                  <a:txBody>
                    <a:bodyPr/>
                    <a:p>
                      <a:pPr>
                        <a:buNone/>
                      </a:pPr>
                      <a:r>
                        <a:rPr sz="1400">
                          <a:latin typeface="Times New Roman" panose="02020603050405020304" charset="0"/>
                          <a:cs typeface="Times New Roman" panose="02020603050405020304" charset="0"/>
                          <a:sym typeface="+mn-ea"/>
                        </a:rPr>
                        <a:t>Reflection &amp; Amplification DDoS</a:t>
                      </a:r>
                      <a:r>
                        <a:rPr lang="vi-VN" sz="1400">
                          <a:latin typeface="Times New Roman" panose="02020603050405020304" charset="0"/>
                          <a:cs typeface="Times New Roman" panose="02020603050405020304" charset="0"/>
                          <a:sym typeface="+mn-ea"/>
                        </a:rPr>
                        <a:t> </a:t>
                      </a:r>
                      <a:r>
                        <a:rPr sz="1400">
                          <a:latin typeface="Times New Roman" panose="02020603050405020304" charset="0"/>
                          <a:cs typeface="Times New Roman" panose="02020603050405020304" charset="0"/>
                          <a:sym typeface="+mn-ea"/>
                        </a:rPr>
                        <a:t>là một kỹ thuật tấn công DDoS mà kẻ tấn công tận dụng các dịch vụ phản hồi trên internet để làm ngập mục tiêu bằng lượng lớn lưu lượng truy cập giả mạo</a:t>
                      </a:r>
                      <a:endParaRPr lang="en-US">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32"/>
          <p:cNvSpPr txBox="1"/>
          <p:nvPr>
            <p:ph type="title"/>
          </p:nvPr>
        </p:nvSpPr>
        <p:spPr>
          <a:xfrm>
            <a:off x="251460" y="411480"/>
            <a:ext cx="8271510" cy="8045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u="sng">
                <a:latin typeface="Times New Roman" panose="02020603050405020304" charset="0"/>
                <a:cs typeface="Times New Roman" panose="02020603050405020304" charset="0"/>
                <a:sym typeface="+mn-ea"/>
              </a:rPr>
              <a:t>DDoS băng thông dựa trên ứng dụng</a:t>
            </a:r>
            <a:r>
              <a:rPr lang="vi-VN" sz="3200" u="sng">
                <a:latin typeface="Times New Roman" panose="02020603050405020304" charset="0"/>
                <a:cs typeface="Times New Roman" panose="02020603050405020304" charset="0"/>
                <a:sym typeface="+mn-ea"/>
              </a:rPr>
              <a:t> </a:t>
            </a:r>
            <a:r>
              <a:rPr lang="en-GB" sz="3200" u="sng">
                <a:latin typeface="Times New Roman" panose="02020603050405020304" charset="0"/>
                <a:cs typeface="Times New Roman" panose="02020603050405020304" charset="0"/>
                <a:sym typeface="+mn-ea"/>
              </a:rPr>
              <a:t>phổ biến</a:t>
            </a:r>
            <a:endParaRPr lang="vi-VN" altLang="en-GB" sz="3200" u="sng">
              <a:latin typeface="Times New Roman" panose="02020603050405020304" charset="0"/>
              <a:cs typeface="Times New Roman" panose="02020603050405020304" charset="0"/>
            </a:endParaRPr>
          </a:p>
        </p:txBody>
      </p:sp>
      <p:pic>
        <p:nvPicPr>
          <p:cNvPr id="1" name="Picture 0"/>
          <p:cNvPicPr>
            <a:picLocks noChangeAspect="1"/>
          </p:cNvPicPr>
          <p:nvPr/>
        </p:nvPicPr>
        <p:blipFill>
          <a:blip r:embed="rId1"/>
          <a:stretch>
            <a:fillRect/>
          </a:stretch>
        </p:blipFill>
        <p:spPr>
          <a:xfrm>
            <a:off x="3460115" y="1419225"/>
            <a:ext cx="5466715" cy="2803525"/>
          </a:xfrm>
          <a:prstGeom prst="rect">
            <a:avLst/>
          </a:prstGeom>
        </p:spPr>
      </p:pic>
      <p:graphicFrame>
        <p:nvGraphicFramePr>
          <p:cNvPr id="8" name="Table 7"/>
          <p:cNvGraphicFramePr/>
          <p:nvPr>
            <p:custDataLst>
              <p:tags r:id="rId2"/>
            </p:custDataLst>
          </p:nvPr>
        </p:nvGraphicFramePr>
        <p:xfrm>
          <a:off x="971550" y="1421765"/>
          <a:ext cx="1804670" cy="2832100"/>
        </p:xfrm>
        <a:graphic>
          <a:graphicData uri="http://schemas.openxmlformats.org/drawingml/2006/table">
            <a:tbl>
              <a:tblPr firstRow="1" bandRow="1">
                <a:tableStyleId>{5C22544A-7EE6-4342-B048-85BDC9FD1C3A}</a:tableStyleId>
              </a:tblPr>
              <a:tblGrid>
                <a:gridCol w="1804670"/>
              </a:tblGrid>
              <a:tr h="944880">
                <a:tc>
                  <a:txBody>
                    <a:bodyPr/>
                    <a:p>
                      <a:pPr marL="0" lvl="0" indent="0" algn="ctr" rtl="0">
                        <a:lnSpc>
                          <a:spcPct val="220000"/>
                        </a:lnSpc>
                        <a:spcBef>
                          <a:spcPts val="0"/>
                        </a:spcBef>
                        <a:spcAft>
                          <a:spcPts val="0"/>
                        </a:spcAft>
                        <a:buNone/>
                      </a:pPr>
                      <a:r>
                        <a:rPr lang="vi-VN" altLang="en-GB" sz="2000">
                          <a:latin typeface="Times New Roman" panose="02020603050405020304" charset="0"/>
                          <a:cs typeface="Times New Roman" panose="02020603050405020304" charset="0"/>
                          <a:sym typeface="+mn-ea"/>
                        </a:rPr>
                        <a:t>HTTP Flood</a:t>
                      </a:r>
                      <a:endParaRPr lang="en-US" sz="2000"/>
                    </a:p>
                  </a:txBody>
                  <a:tcPr/>
                </a:tc>
              </a:tr>
              <a:tr h="1856105">
                <a:tc>
                  <a:txBody>
                    <a:bodyPr/>
                    <a:p>
                      <a:pPr>
                        <a:buNone/>
                      </a:pPr>
                      <a:r>
                        <a:rPr lang="vi-VN" sz="1400">
                          <a:latin typeface="Times New Roman" panose="02020603050405020304" charset="0"/>
                          <a:cs typeface="Times New Roman" panose="02020603050405020304" charset="0"/>
                          <a:sym typeface="+mn-ea"/>
                        </a:rPr>
                        <a:t>T</a:t>
                      </a:r>
                      <a:r>
                        <a:rPr sz="1400">
                          <a:latin typeface="Times New Roman" panose="02020603050405020304" charset="0"/>
                          <a:cs typeface="Times New Roman" panose="02020603050405020304" charset="0"/>
                          <a:sym typeface="+mn-ea"/>
                        </a:rPr>
                        <a:t>ấn công vào các trang web bằng cách gửi một lượng lớn HTTP request khiến máy chủ quá tải không thể xử lý thêm các yêu cầu khác</a:t>
                      </a:r>
                      <a:endParaRPr lang="en-US"/>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32"/>
          <p:cNvSpPr txBox="1"/>
          <p:nvPr>
            <p:ph type="title"/>
          </p:nvPr>
        </p:nvSpPr>
        <p:spPr>
          <a:xfrm>
            <a:off x="720090" y="445135"/>
            <a:ext cx="8065770"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u="sng">
                <a:latin typeface="Times New Roman" panose="02020603050405020304" charset="0"/>
                <a:cs typeface="Times New Roman" panose="02020603050405020304" charset="0"/>
                <a:sym typeface="+mn-ea"/>
              </a:rPr>
              <a:t>Các loại </a:t>
            </a:r>
            <a:r>
              <a:rPr lang="vi-VN" altLang="en-GB" sz="2800" u="sng">
                <a:latin typeface="Times New Roman" panose="02020603050405020304" charset="0"/>
                <a:cs typeface="Times New Roman" panose="02020603050405020304" charset="0"/>
                <a:sym typeface="+mn-ea"/>
              </a:rPr>
              <a:t>hình DDoS dựa trên ứng </a:t>
            </a:r>
            <a:r>
              <a:rPr lang="en-GB" sz="2800" u="sng">
                <a:latin typeface="Times New Roman" panose="02020603050405020304" charset="0"/>
                <a:cs typeface="Times New Roman" panose="02020603050405020304" charset="0"/>
                <a:sym typeface="+mn-ea"/>
              </a:rPr>
              <a:t> </a:t>
            </a:r>
            <a:r>
              <a:rPr lang="vi-VN" sz="2800" u="sng">
                <a:latin typeface="Times New Roman" panose="02020603050405020304" charset="0"/>
                <a:cs typeface="Times New Roman" panose="02020603050405020304" charset="0"/>
                <a:sym typeface="+mn-ea"/>
              </a:rPr>
              <a:t>dụng </a:t>
            </a:r>
            <a:r>
              <a:rPr lang="en-GB" sz="2800" u="sng">
                <a:latin typeface="Times New Roman" panose="02020603050405020304" charset="0"/>
                <a:cs typeface="Times New Roman" panose="02020603050405020304" charset="0"/>
                <a:sym typeface="+mn-ea"/>
              </a:rPr>
              <a:t>phổ biến</a:t>
            </a:r>
            <a:endParaRPr lang="vi-VN" altLang="en-GB" sz="2800" u="sng">
              <a:latin typeface="Times New Roman" panose="02020603050405020304" charset="0"/>
              <a:cs typeface="Times New Roman" panose="02020603050405020304" charset="0"/>
            </a:endParaRPr>
          </a:p>
        </p:txBody>
      </p:sp>
      <p:pic>
        <p:nvPicPr>
          <p:cNvPr id="2" name="Picture 1" descr="slowloris"/>
          <p:cNvPicPr>
            <a:picLocks noChangeAspect="1"/>
          </p:cNvPicPr>
          <p:nvPr/>
        </p:nvPicPr>
        <p:blipFill>
          <a:blip r:embed="rId1"/>
          <a:stretch>
            <a:fillRect/>
          </a:stretch>
        </p:blipFill>
        <p:spPr>
          <a:xfrm>
            <a:off x="3460115" y="1289685"/>
            <a:ext cx="4995545" cy="2967355"/>
          </a:xfrm>
          <a:prstGeom prst="rect">
            <a:avLst/>
          </a:prstGeom>
        </p:spPr>
      </p:pic>
      <p:graphicFrame>
        <p:nvGraphicFramePr>
          <p:cNvPr id="8" name="Table 7"/>
          <p:cNvGraphicFramePr/>
          <p:nvPr>
            <p:custDataLst>
              <p:tags r:id="rId2"/>
            </p:custDataLst>
          </p:nvPr>
        </p:nvGraphicFramePr>
        <p:xfrm>
          <a:off x="899795" y="1275715"/>
          <a:ext cx="2216150" cy="2956560"/>
        </p:xfrm>
        <a:graphic>
          <a:graphicData uri="http://schemas.openxmlformats.org/drawingml/2006/table">
            <a:tbl>
              <a:tblPr firstRow="1" bandRow="1">
                <a:tableStyleId>{5C22544A-7EE6-4342-B048-85BDC9FD1C3A}</a:tableStyleId>
              </a:tblPr>
              <a:tblGrid>
                <a:gridCol w="2216150"/>
              </a:tblGrid>
              <a:tr h="944880">
                <a:tc>
                  <a:txBody>
                    <a:bodyPr/>
                    <a:p>
                      <a:pPr marL="0" lvl="0" indent="0" algn="ctr" rtl="0">
                        <a:lnSpc>
                          <a:spcPct val="220000"/>
                        </a:lnSpc>
                        <a:spcBef>
                          <a:spcPts val="0"/>
                        </a:spcBef>
                        <a:spcAft>
                          <a:spcPts val="0"/>
                        </a:spcAft>
                        <a:buNone/>
                      </a:pPr>
                      <a:r>
                        <a:rPr lang="vi-VN" altLang="en-GB" sz="2000">
                          <a:latin typeface="Times New Roman" panose="02020603050405020304" charset="0"/>
                          <a:cs typeface="Times New Roman" panose="02020603050405020304" charset="0"/>
                          <a:sym typeface="+mn-ea"/>
                        </a:rPr>
                        <a:t>Slowloris Attack</a:t>
                      </a:r>
                      <a:endParaRPr lang="vi-VN" altLang="en-GB" sz="2000">
                        <a:latin typeface="Times New Roman" panose="02020603050405020304" charset="0"/>
                        <a:cs typeface="Times New Roman" panose="02020603050405020304" charset="0"/>
                        <a:sym typeface="+mn-ea"/>
                      </a:endParaRPr>
                    </a:p>
                  </a:txBody>
                  <a:tcPr/>
                </a:tc>
              </a:tr>
              <a:tr h="1856105">
                <a:tc>
                  <a:txBody>
                    <a:bodyPr/>
                    <a:p>
                      <a:pPr>
                        <a:buNone/>
                      </a:pPr>
                      <a:r>
                        <a:rPr lang="vi-VN" sz="1400">
                          <a:latin typeface="Times New Roman" panose="02020603050405020304" charset="0"/>
                          <a:cs typeface="Times New Roman" panose="02020603050405020304" charset="0"/>
                          <a:sym typeface="+mn-ea"/>
                        </a:rPr>
                        <a:t>Tấn </a:t>
                      </a:r>
                      <a:r>
                        <a:rPr sz="1400">
                          <a:latin typeface="Times New Roman" panose="02020603050405020304" charset="0"/>
                          <a:cs typeface="Times New Roman" panose="02020603050405020304" charset="0"/>
                          <a:sym typeface="+mn-ea"/>
                        </a:rPr>
                        <a:t>công bằng cách cố gắng độc quyền kết nối đến máy chủ hay nói cách khác là gửi HTTP request không thể hoàn thành được, khiến cho máy chủ luôn trong trạng thái load nên không thể xử lý tác vụ khác làm tiêu tốn dung lượng, tài nguyên lớn</a:t>
                      </a:r>
                      <a:endParaRPr lang="en-US"/>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32"/>
          <p:cNvSpPr txBox="1"/>
          <p:nvPr>
            <p:ph type="title"/>
          </p:nvPr>
        </p:nvSpPr>
        <p:spPr>
          <a:xfrm>
            <a:off x="720090" y="445135"/>
            <a:ext cx="8065770"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u="sng">
                <a:latin typeface="Times New Roman" panose="02020603050405020304" charset="0"/>
                <a:cs typeface="Times New Roman" panose="02020603050405020304" charset="0"/>
                <a:sym typeface="+mn-ea"/>
              </a:rPr>
              <a:t>DDoS phản xạ và khuếch đại </a:t>
            </a:r>
            <a:endParaRPr lang="vi-VN" altLang="en-GB" sz="3200" u="sng">
              <a:latin typeface="Times New Roman" panose="02020603050405020304" charset="0"/>
              <a:cs typeface="Times New Roman" panose="02020603050405020304" charset="0"/>
              <a:sym typeface="+mn-ea"/>
            </a:endParaRPr>
          </a:p>
        </p:txBody>
      </p:sp>
      <p:grpSp>
        <p:nvGrpSpPr>
          <p:cNvPr id="701392203" name="Group 5"/>
          <p:cNvGrpSpPr/>
          <p:nvPr/>
        </p:nvGrpSpPr>
        <p:grpSpPr>
          <a:xfrm>
            <a:off x="3775075" y="1563370"/>
            <a:ext cx="4844415" cy="2495931"/>
            <a:chOff x="-138882" y="0"/>
            <a:chExt cx="5913288" cy="1674420"/>
          </a:xfrm>
        </p:grpSpPr>
        <p:grpSp>
          <p:nvGrpSpPr>
            <p:cNvPr id="475639571" name="Group 3"/>
            <p:cNvGrpSpPr/>
            <p:nvPr/>
          </p:nvGrpSpPr>
          <p:grpSpPr>
            <a:xfrm>
              <a:off x="-138882" y="0"/>
              <a:ext cx="5913288" cy="1674420"/>
              <a:chOff x="-138882" y="0"/>
              <a:chExt cx="5913288" cy="1674420"/>
            </a:xfrm>
          </p:grpSpPr>
          <p:sp>
            <p:nvSpPr>
              <p:cNvPr id="1653215478" name="Rectangle 1"/>
              <p:cNvSpPr/>
              <p:nvPr/>
            </p:nvSpPr>
            <p:spPr>
              <a:xfrm>
                <a:off x="-138882" y="795412"/>
                <a:ext cx="1037536" cy="350671"/>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08000"/>
                  </a:lnSpc>
                  <a:spcAft>
                    <a:spcPts val="800"/>
                  </a:spcAft>
                </a:pPr>
                <a:r>
                  <a:rPr lang="vi-VN" altLang="en-US" sz="1000" kern="100">
                    <a:latin typeface="Times New Roman" panose="02020603050405020304" charset="0"/>
                    <a:ea typeface="Aptos"/>
                    <a:cs typeface="Times New Roman" panose="02020603050405020304" charset="0"/>
                    <a:sym typeface="Times New Roman" panose="02020603050405020304"/>
                  </a:rPr>
                  <a:t>Attacktor</a:t>
                </a:r>
                <a:r>
                  <a:rPr lang="en-US" altLang="zh-CN" sz="1000" kern="100">
                    <a:latin typeface="Times New Roman" panose="02020603050405020304" charset="0"/>
                    <a:ea typeface="Aptos"/>
                    <a:cs typeface="Times New Roman" panose="02020603050405020304" charset="0"/>
                    <a:sym typeface="Times New Roman" panose="02020603050405020304"/>
                  </a:rPr>
                  <a:t> </a:t>
                </a:r>
                <a:endParaRPr lang="en-US" altLang="zh-CN" sz="1000" kern="100">
                  <a:latin typeface="Times New Roman" panose="02020603050405020304" charset="0"/>
                  <a:ea typeface="Aptos"/>
                  <a:cs typeface="Times New Roman" panose="02020603050405020304" charset="0"/>
                  <a:sym typeface="Times New Roman" panose="02020603050405020304"/>
                </a:endParaRPr>
              </a:p>
            </p:txBody>
          </p:sp>
          <p:sp>
            <p:nvSpPr>
              <p:cNvPr id="1849141499" name="Rectangle 1"/>
              <p:cNvSpPr/>
              <p:nvPr/>
            </p:nvSpPr>
            <p:spPr>
              <a:xfrm>
                <a:off x="2327466" y="0"/>
                <a:ext cx="1187532" cy="16744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08000"/>
                  </a:lnSpc>
                  <a:spcAft>
                    <a:spcPts val="800"/>
                  </a:spcAft>
                </a:pPr>
                <a:r>
                  <a:rPr lang="en-US" altLang="zh-CN" sz="1100" kern="100">
                    <a:latin typeface="Times New Roman" panose="02020603050405020304" charset="0"/>
                    <a:ea typeface="Aptos"/>
                    <a:cs typeface="Times New Roman" panose="02020603050405020304" charset="0"/>
                    <a:sym typeface="Times New Roman" panose="02020603050405020304"/>
                  </a:rPr>
                  <a:t>Sever </a:t>
                </a:r>
                <a:endParaRPr lang="en-US" altLang="zh-CN" sz="1100" kern="100">
                  <a:latin typeface="Times New Roman" panose="02020603050405020304" charset="0"/>
                  <a:ea typeface="Aptos"/>
                  <a:cs typeface="Times New Roman" panose="02020603050405020304" charset="0"/>
                  <a:sym typeface="Times New Roman" panose="02020603050405020304"/>
                </a:endParaRPr>
              </a:p>
              <a:p>
                <a:pPr algn="ctr">
                  <a:lnSpc>
                    <a:spcPct val="108000"/>
                  </a:lnSpc>
                  <a:spcAft>
                    <a:spcPts val="800"/>
                  </a:spcAft>
                </a:pPr>
                <a:r>
                  <a:rPr lang="en-US" altLang="zh-CN" sz="1100" kern="100">
                    <a:latin typeface="Times New Roman" panose="02020603050405020304" charset="0"/>
                    <a:ea typeface="Aptos"/>
                    <a:cs typeface="Times New Roman" panose="02020603050405020304" charset="0"/>
                    <a:sym typeface="Times New Roman" panose="02020603050405020304"/>
                  </a:rPr>
                  <a:t>trung </a:t>
                </a:r>
                <a:endParaRPr lang="en-US" altLang="zh-CN" sz="1100" kern="100">
                  <a:latin typeface="Times New Roman" panose="02020603050405020304" charset="0"/>
                  <a:ea typeface="Aptos"/>
                  <a:cs typeface="Times New Roman" panose="02020603050405020304" charset="0"/>
                  <a:sym typeface="Times New Roman" panose="02020603050405020304"/>
                </a:endParaRPr>
              </a:p>
              <a:p>
                <a:pPr algn="ctr">
                  <a:lnSpc>
                    <a:spcPct val="108000"/>
                  </a:lnSpc>
                  <a:spcAft>
                    <a:spcPts val="800"/>
                  </a:spcAft>
                </a:pPr>
                <a:r>
                  <a:rPr lang="en-US" altLang="zh-CN" sz="1100" kern="100">
                    <a:latin typeface="Times New Roman" panose="02020603050405020304" charset="0"/>
                    <a:ea typeface="Aptos"/>
                    <a:cs typeface="Times New Roman" panose="02020603050405020304" charset="0"/>
                    <a:sym typeface="Times New Roman" panose="02020603050405020304"/>
                  </a:rPr>
                  <a:t>gian</a:t>
                </a:r>
                <a:endParaRPr lang="en-US" altLang="zh-CN" sz="1100" kern="100">
                  <a:latin typeface="Times New Roman" panose="02020603050405020304" charset="0"/>
                  <a:ea typeface="Aptos"/>
                  <a:cs typeface="Times New Roman" panose="02020603050405020304" charset="0"/>
                  <a:sym typeface="Times New Roman" panose="02020603050405020304"/>
                </a:endParaRPr>
              </a:p>
            </p:txBody>
          </p:sp>
          <p:cxnSp>
            <p:nvCxnSpPr>
              <p:cNvPr id="2066969373" name="Straight Arrow Connector 2"/>
              <p:cNvCxnSpPr/>
              <p:nvPr/>
            </p:nvCxnSpPr>
            <p:spPr>
              <a:xfrm flipV="1">
                <a:off x="926275" y="192479"/>
                <a:ext cx="1264722" cy="5759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2794986" name="Straight Arrow Connector 2"/>
              <p:cNvCxnSpPr/>
              <p:nvPr/>
            </p:nvCxnSpPr>
            <p:spPr>
              <a:xfrm flipV="1">
                <a:off x="926236" y="615236"/>
                <a:ext cx="1306215" cy="2159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9164287" name="Straight Arrow Connector 2"/>
              <p:cNvCxnSpPr/>
              <p:nvPr/>
            </p:nvCxnSpPr>
            <p:spPr>
              <a:xfrm>
                <a:off x="890650" y="1181594"/>
                <a:ext cx="1341727" cy="306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56097507" name="Straight Arrow Connector 2"/>
              <p:cNvCxnSpPr/>
              <p:nvPr/>
            </p:nvCxnSpPr>
            <p:spPr>
              <a:xfrm>
                <a:off x="926236" y="1062747"/>
                <a:ext cx="13715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8819792" name="Text Box 2"/>
              <p:cNvSpPr txBox="1">
                <a:spLocks noChangeArrowheads="1"/>
              </p:cNvSpPr>
              <p:nvPr/>
            </p:nvSpPr>
            <p:spPr bwMode="auto">
              <a:xfrm>
                <a:off x="77704" y="1352987"/>
                <a:ext cx="2113368" cy="288399"/>
              </a:xfrm>
              <a:prstGeom prst="rect">
                <a:avLst/>
              </a:prstGeom>
              <a:noFill/>
              <a:ln w="9525">
                <a:noFill/>
                <a:miter lim="800000"/>
              </a:ln>
            </p:spPr>
            <p:txBody>
              <a:bodyPr rot="0" vert="horz" wrap="square" lIns="91440" tIns="45720" rIns="91440" bIns="45720" anchor="t" anchorCtr="0">
                <a:spAutoFit/>
              </a:bodyPr>
              <a:lstStyle/>
              <a:p>
                <a:pPr algn="ctr">
                  <a:lnSpc>
                    <a:spcPct val="100000"/>
                  </a:lnSpc>
                  <a:spcAft>
                    <a:spcPts val="0"/>
                  </a:spcAft>
                </a:pPr>
                <a:r>
                  <a:rPr lang="en-US" altLang="zh-CN" sz="1100" kern="100">
                    <a:latin typeface="Times New Roman" panose="02020603050405020304" charset="0"/>
                    <a:ea typeface="Aptos"/>
                    <a:cs typeface="Times New Roman" panose="02020603050405020304" charset="0"/>
                    <a:sym typeface="Times New Roman" panose="02020603050405020304"/>
                  </a:rPr>
                  <a:t>Gửi Request</a:t>
                </a:r>
                <a:endParaRPr lang="en-US" altLang="zh-CN" sz="1100" kern="100">
                  <a:latin typeface="Times New Roman" panose="02020603050405020304" charset="0"/>
                  <a:ea typeface="Aptos"/>
                  <a:cs typeface="Times New Roman" panose="02020603050405020304" charset="0"/>
                  <a:sym typeface="Times New Roman" panose="02020603050405020304"/>
                </a:endParaRPr>
              </a:p>
              <a:p>
                <a:pPr algn="ctr">
                  <a:lnSpc>
                    <a:spcPct val="100000"/>
                  </a:lnSpc>
                  <a:spcAft>
                    <a:spcPts val="0"/>
                  </a:spcAft>
                </a:pPr>
                <a:r>
                  <a:rPr lang="en-US" altLang="zh-CN" sz="1100" kern="100">
                    <a:latin typeface="Times New Roman" panose="02020603050405020304" charset="0"/>
                    <a:ea typeface="Aptos"/>
                    <a:cs typeface="Times New Roman" panose="02020603050405020304" charset="0"/>
                    <a:sym typeface="Times New Roman" panose="02020603050405020304"/>
                  </a:rPr>
                  <a:t>(sử dụng ip của mục tiêu)</a:t>
                </a:r>
                <a:endParaRPr lang="en-US" altLang="zh-CN" sz="1100" kern="100">
                  <a:latin typeface="Times New Roman" panose="02020603050405020304" charset="0"/>
                  <a:ea typeface="Aptos"/>
                  <a:cs typeface="Times New Roman" panose="02020603050405020304" charset="0"/>
                  <a:sym typeface="Times New Roman" panose="02020603050405020304"/>
                </a:endParaRPr>
              </a:p>
            </p:txBody>
          </p:sp>
          <p:sp>
            <p:nvSpPr>
              <p:cNvPr id="1634542140" name="Rectangle 1"/>
              <p:cNvSpPr/>
              <p:nvPr/>
            </p:nvSpPr>
            <p:spPr>
              <a:xfrm>
                <a:off x="5118612" y="682974"/>
                <a:ext cx="655794" cy="37961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08000"/>
                  </a:lnSpc>
                  <a:spcAft>
                    <a:spcPts val="800"/>
                  </a:spcAft>
                </a:pPr>
                <a:r>
                  <a:rPr lang="vi-VN" altLang="en-US" sz="800" b="1" kern="100">
                    <a:latin typeface="Times New Roman" panose="02020603050405020304" charset="0"/>
                    <a:ea typeface="Aptos"/>
                    <a:cs typeface="Times New Roman" panose="02020603050405020304" charset="0"/>
                    <a:sym typeface="Times New Roman" panose="02020603050405020304"/>
                  </a:rPr>
                  <a:t>Target</a:t>
                </a:r>
                <a:endParaRPr lang="vi-VN" altLang="en-US" sz="800" b="1" kern="100">
                  <a:latin typeface="Times New Roman" panose="02020603050405020304" charset="0"/>
                  <a:ea typeface="Aptos"/>
                  <a:cs typeface="Times New Roman" panose="02020603050405020304" charset="0"/>
                  <a:sym typeface="Times New Roman" panose="02020603050405020304"/>
                </a:endParaRPr>
              </a:p>
            </p:txBody>
          </p:sp>
          <p:cxnSp>
            <p:nvCxnSpPr>
              <p:cNvPr id="1650518957" name="Straight Arrow Connector 2"/>
              <p:cNvCxnSpPr/>
              <p:nvPr/>
            </p:nvCxnSpPr>
            <p:spPr>
              <a:xfrm>
                <a:off x="3621974" y="160316"/>
                <a:ext cx="1400810" cy="569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47188" name="Straight Arrow Connector 2"/>
              <p:cNvCxnSpPr/>
              <p:nvPr/>
            </p:nvCxnSpPr>
            <p:spPr>
              <a:xfrm>
                <a:off x="3604161" y="617516"/>
                <a:ext cx="1418623" cy="213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8071362" name="Straight Arrow Connector 2"/>
              <p:cNvCxnSpPr/>
              <p:nvPr/>
            </p:nvCxnSpPr>
            <p:spPr>
              <a:xfrm flipV="1">
                <a:off x="3515096" y="894360"/>
                <a:ext cx="1543792" cy="1668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3494297" name="Straight Arrow Connector 2"/>
              <p:cNvCxnSpPr/>
              <p:nvPr/>
            </p:nvCxnSpPr>
            <p:spPr>
              <a:xfrm flipV="1">
                <a:off x="3604161" y="976250"/>
                <a:ext cx="1454620" cy="516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9115306" name="Text Box 2"/>
              <p:cNvSpPr txBox="1">
                <a:spLocks noChangeArrowheads="1"/>
              </p:cNvSpPr>
              <p:nvPr/>
            </p:nvSpPr>
            <p:spPr bwMode="auto">
              <a:xfrm>
                <a:off x="3651544" y="1341911"/>
                <a:ext cx="2113280" cy="288399"/>
              </a:xfrm>
              <a:prstGeom prst="rect">
                <a:avLst/>
              </a:prstGeom>
              <a:noFill/>
              <a:ln w="9525">
                <a:noFill/>
                <a:miter lim="800000"/>
              </a:ln>
            </p:spPr>
            <p:txBody>
              <a:bodyPr rot="0" vert="horz" wrap="square" lIns="91440" tIns="45720" rIns="91440" bIns="45720" anchor="t" anchorCtr="0">
                <a:spAutoFit/>
              </a:bodyPr>
              <a:lstStyle/>
              <a:p>
                <a:pPr algn="ctr">
                  <a:lnSpc>
                    <a:spcPct val="100000"/>
                  </a:lnSpc>
                  <a:spcAft>
                    <a:spcPts val="0"/>
                  </a:spcAft>
                </a:pPr>
                <a:r>
                  <a:rPr lang="en-US" altLang="zh-CN" sz="1100" kern="100">
                    <a:latin typeface="Times New Roman" panose="02020603050405020304" charset="0"/>
                    <a:ea typeface="Aptos"/>
                    <a:cs typeface="Times New Roman" panose="02020603050405020304" charset="0"/>
                    <a:sym typeface="Times New Roman" panose="02020603050405020304"/>
                  </a:rPr>
                  <a:t>Phản hồi thông qua </a:t>
                </a:r>
                <a:endParaRPr lang="en-US" altLang="zh-CN" sz="1100" kern="100">
                  <a:latin typeface="Times New Roman" panose="02020603050405020304" charset="0"/>
                  <a:ea typeface="Aptos"/>
                  <a:cs typeface="Times New Roman" panose="02020603050405020304" charset="0"/>
                  <a:sym typeface="Times New Roman" panose="02020603050405020304"/>
                </a:endParaRPr>
              </a:p>
              <a:p>
                <a:pPr algn="ctr">
                  <a:lnSpc>
                    <a:spcPct val="100000"/>
                  </a:lnSpc>
                  <a:spcAft>
                    <a:spcPts val="0"/>
                  </a:spcAft>
                </a:pPr>
                <a:r>
                  <a:rPr lang="en-US" altLang="zh-CN" sz="1100" kern="100">
                    <a:latin typeface="Times New Roman" panose="02020603050405020304" charset="0"/>
                    <a:ea typeface="Aptos"/>
                    <a:cs typeface="Times New Roman" panose="02020603050405020304" charset="0"/>
                    <a:sym typeface="Times New Roman" panose="02020603050405020304"/>
                  </a:rPr>
                  <a:t>ip của mục tiêu</a:t>
                </a:r>
                <a:endParaRPr lang="en-US" altLang="zh-CN" sz="1100" kern="100">
                  <a:latin typeface="Times New Roman" panose="02020603050405020304" charset="0"/>
                  <a:ea typeface="Aptos"/>
                  <a:cs typeface="Times New Roman" panose="02020603050405020304" charset="0"/>
                  <a:sym typeface="Times New Roman" panose="02020603050405020304"/>
                </a:endParaRPr>
              </a:p>
            </p:txBody>
          </p:sp>
        </p:grpSp>
        <p:sp>
          <p:nvSpPr>
            <p:cNvPr id="608491535" name="Text Box 4"/>
            <p:cNvSpPr txBox="1"/>
            <p:nvPr/>
          </p:nvSpPr>
          <p:spPr>
            <a:xfrm>
              <a:off x="926276" y="795646"/>
              <a:ext cx="504701" cy="299290"/>
            </a:xfrm>
            <a:prstGeom prst="rect">
              <a:avLst/>
            </a:prstGeom>
            <a:noFill/>
            <a:ln w="6350">
              <a:noFill/>
            </a:ln>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08000"/>
                </a:lnSpc>
                <a:spcAft>
                  <a:spcPts val="800"/>
                </a:spcAft>
              </a:pPr>
              <a:r>
                <a:rPr lang="en-US" altLang="zh-CN" sz="1100" kern="100">
                  <a:latin typeface="Times New Roman" panose="02020603050405020304" charset="0"/>
                  <a:ea typeface="Aptos"/>
                  <a:cs typeface="Times New Roman" panose="02020603050405020304" charset="0"/>
                  <a:sym typeface="Times New Roman" panose="02020603050405020304"/>
                </a:rPr>
                <a:t>...</a:t>
              </a:r>
              <a:endParaRPr lang="en-US" altLang="zh-CN" sz="1100" kern="100">
                <a:latin typeface="Times New Roman" panose="02020603050405020304" charset="0"/>
                <a:ea typeface="Aptos"/>
                <a:cs typeface="Times New Roman" panose="02020603050405020304" charset="0"/>
                <a:sym typeface="Times New Roman" panose="02020603050405020304"/>
              </a:endParaRPr>
            </a:p>
          </p:txBody>
        </p:sp>
        <p:sp>
          <p:nvSpPr>
            <p:cNvPr id="1427488164" name="Text Box 4"/>
            <p:cNvSpPr txBox="1"/>
            <p:nvPr/>
          </p:nvSpPr>
          <p:spPr>
            <a:xfrm>
              <a:off x="3621823" y="688709"/>
              <a:ext cx="294005" cy="299085"/>
            </a:xfrm>
            <a:prstGeom prst="rect">
              <a:avLst/>
            </a:prstGeom>
            <a:noFill/>
            <a:ln w="6350">
              <a:noFill/>
            </a:ln>
          </p:spPr>
          <p:txBody>
            <a:bodyPr rot="0" spcFirstLastPara="0" vertOverflow="overflow" horzOverflow="overflow" vert="horz" wrap="none" lIns="91440" tIns="45720" rIns="91440" bIns="45720" numCol="1" spcCol="0" rtlCol="0" fromWordArt="0" anchor="t" anchorCtr="0" forceAA="0" compatLnSpc="1">
              <a:noAutofit/>
            </a:bodyPr>
            <a:lstStyle/>
            <a:p>
              <a:pPr>
                <a:lnSpc>
                  <a:spcPct val="108000"/>
                </a:lnSpc>
                <a:spcAft>
                  <a:spcPts val="800"/>
                </a:spcAft>
              </a:pPr>
              <a:r>
                <a:rPr lang="en-US" altLang="zh-CN" sz="1100" kern="100">
                  <a:latin typeface="Times New Roman" panose="02020603050405020304" charset="0"/>
                  <a:ea typeface="Aptos"/>
                  <a:cs typeface="Times New Roman" panose="02020603050405020304" charset="0"/>
                  <a:sym typeface="Times New Roman" panose="02020603050405020304"/>
                </a:rPr>
                <a:t>...</a:t>
              </a:r>
              <a:endParaRPr lang="en-US" altLang="zh-CN" sz="1100" kern="100">
                <a:latin typeface="Times New Roman" panose="02020603050405020304" charset="0"/>
                <a:ea typeface="Aptos"/>
                <a:cs typeface="Times New Roman" panose="02020603050405020304" charset="0"/>
                <a:sym typeface="Times New Roman" panose="02020603050405020304"/>
              </a:endParaRPr>
            </a:p>
          </p:txBody>
        </p:sp>
      </p:grpSp>
      <p:graphicFrame>
        <p:nvGraphicFramePr>
          <p:cNvPr id="8" name="Table 7"/>
          <p:cNvGraphicFramePr/>
          <p:nvPr>
            <p:custDataLst>
              <p:tags r:id="rId1"/>
            </p:custDataLst>
          </p:nvPr>
        </p:nvGraphicFramePr>
        <p:xfrm>
          <a:off x="920750" y="1203325"/>
          <a:ext cx="2680970" cy="3773170"/>
        </p:xfrm>
        <a:graphic>
          <a:graphicData uri="http://schemas.openxmlformats.org/drawingml/2006/table">
            <a:tbl>
              <a:tblPr firstRow="1" bandRow="1">
                <a:tableStyleId>{5C22544A-7EE6-4342-B048-85BDC9FD1C3A}</a:tableStyleId>
              </a:tblPr>
              <a:tblGrid>
                <a:gridCol w="2680970"/>
              </a:tblGrid>
              <a:tr h="694690">
                <a:tc>
                  <a:txBody>
                    <a:bodyPr/>
                    <a:p>
                      <a:pPr marL="0" lvl="0" indent="0" algn="ctr" rtl="0">
                        <a:lnSpc>
                          <a:spcPct val="220000"/>
                        </a:lnSpc>
                        <a:spcBef>
                          <a:spcPts val="0"/>
                        </a:spcBef>
                        <a:spcAft>
                          <a:spcPts val="0"/>
                        </a:spcAft>
                        <a:buNone/>
                      </a:pPr>
                      <a:r>
                        <a:rPr lang="vi-VN" altLang="en-GB" sz="1800">
                          <a:latin typeface="Times New Roman" panose="02020603050405020304" charset="0"/>
                          <a:cs typeface="Times New Roman" panose="02020603050405020304" charset="0"/>
                          <a:sym typeface="+mn-ea"/>
                        </a:rPr>
                        <a:t>Phản xạ (Reflection)</a:t>
                      </a:r>
                      <a:endParaRPr lang="vi-VN" altLang="en-GB" sz="1800">
                        <a:latin typeface="Times New Roman" panose="02020603050405020304" charset="0"/>
                        <a:cs typeface="Times New Roman" panose="02020603050405020304" charset="0"/>
                        <a:sym typeface="+mn-ea"/>
                      </a:endParaRPr>
                    </a:p>
                  </a:txBody>
                  <a:tcPr/>
                </a:tc>
              </a:tr>
              <a:tr h="3078480">
                <a:tc>
                  <a:txBody>
                    <a:bodyPr/>
                    <a:p>
                      <a:pPr>
                        <a:buNone/>
                      </a:pPr>
                      <a:r>
                        <a:rPr sz="1400">
                          <a:latin typeface="Times New Roman" panose="02020603050405020304" charset="0"/>
                          <a:cs typeface="Times New Roman" panose="02020603050405020304" charset="0"/>
                          <a:sym typeface="+mn-ea"/>
                        </a:rPr>
                        <a:t>Kẻ tấn công gửi yêu cầu đến một máy chủ trung gian hoặc thiết bị mạng (thường là một dịch vụ công cộng như DNS) với địa chỉ IP nguồn giả mạo (là IP của mục tiêu tấn công). Sau khi máy chủ trung gian nhận được yêu cầu thì nó sẽ gửi phản hồi về địa chỉ IP giả mạo (IP của mục tiêu tấn công). Như vậy kẻ tấn công có thể tạo ra khối lượng lớn liên kết, sau đó lượng lớn liên kết được phản hồi sẽ gửi về mục tiêu thông qua IP. Khiến nó bị quá tải</a:t>
                      </a:r>
                      <a:endParaRPr lang="en-US"/>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32"/>
          <p:cNvSpPr txBox="1"/>
          <p:nvPr>
            <p:ph type="title"/>
          </p:nvPr>
        </p:nvSpPr>
        <p:spPr>
          <a:xfrm>
            <a:off x="720090" y="445135"/>
            <a:ext cx="8065770"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u="sng">
                <a:latin typeface="Times New Roman" panose="02020603050405020304" charset="0"/>
                <a:cs typeface="Times New Roman" panose="02020603050405020304" charset="0"/>
                <a:sym typeface="+mn-ea"/>
              </a:rPr>
              <a:t>DDoS phản xạ và khuếch đại </a:t>
            </a:r>
            <a:endParaRPr lang="vi-VN" altLang="en-GB" sz="3200" u="sng">
              <a:latin typeface="Times New Roman" panose="02020603050405020304" charset="0"/>
              <a:cs typeface="Times New Roman" panose="02020603050405020304" charset="0"/>
              <a:sym typeface="+mn-ea"/>
            </a:endParaRPr>
          </a:p>
        </p:txBody>
      </p:sp>
      <p:grpSp>
        <p:nvGrpSpPr>
          <p:cNvPr id="701392203" name="Group 5"/>
          <p:cNvGrpSpPr/>
          <p:nvPr/>
        </p:nvGrpSpPr>
        <p:grpSpPr>
          <a:xfrm>
            <a:off x="3665855" y="1479550"/>
            <a:ext cx="4819862" cy="2246871"/>
            <a:chOff x="-138882" y="0"/>
            <a:chExt cx="6056380" cy="1674420"/>
          </a:xfrm>
        </p:grpSpPr>
        <p:grpSp>
          <p:nvGrpSpPr>
            <p:cNvPr id="475639571" name="Group 3"/>
            <p:cNvGrpSpPr/>
            <p:nvPr/>
          </p:nvGrpSpPr>
          <p:grpSpPr>
            <a:xfrm>
              <a:off x="-138882" y="0"/>
              <a:ext cx="6056380" cy="1674420"/>
              <a:chOff x="-138882" y="0"/>
              <a:chExt cx="6056380" cy="1674420"/>
            </a:xfrm>
          </p:grpSpPr>
          <p:sp>
            <p:nvSpPr>
              <p:cNvPr id="1653215478" name="Rectangle 1"/>
              <p:cNvSpPr/>
              <p:nvPr/>
            </p:nvSpPr>
            <p:spPr>
              <a:xfrm>
                <a:off x="-138882" y="795412"/>
                <a:ext cx="1037536" cy="350671"/>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08000"/>
                  </a:lnSpc>
                  <a:spcAft>
                    <a:spcPts val="800"/>
                  </a:spcAft>
                </a:pPr>
                <a:r>
                  <a:rPr lang="vi-VN" altLang="en-US" sz="1000" kern="100">
                    <a:latin typeface="Times New Roman" panose="02020603050405020304" charset="0"/>
                    <a:ea typeface="Aptos"/>
                    <a:cs typeface="Times New Roman" panose="02020603050405020304" charset="0"/>
                    <a:sym typeface="Times New Roman" panose="02020603050405020304"/>
                  </a:rPr>
                  <a:t>Attacktor</a:t>
                </a:r>
                <a:r>
                  <a:rPr lang="en-US" altLang="zh-CN" sz="1000" kern="100">
                    <a:latin typeface="Times New Roman" panose="02020603050405020304" charset="0"/>
                    <a:ea typeface="Aptos"/>
                    <a:cs typeface="Times New Roman" panose="02020603050405020304" charset="0"/>
                    <a:sym typeface="Times New Roman" panose="02020603050405020304"/>
                  </a:rPr>
                  <a:t> </a:t>
                </a:r>
                <a:endParaRPr lang="en-US" altLang="zh-CN" sz="1000" kern="100">
                  <a:latin typeface="Times New Roman" panose="02020603050405020304" charset="0"/>
                  <a:ea typeface="Aptos"/>
                  <a:cs typeface="Times New Roman" panose="02020603050405020304" charset="0"/>
                  <a:sym typeface="Times New Roman" panose="02020603050405020304"/>
                </a:endParaRPr>
              </a:p>
            </p:txBody>
          </p:sp>
          <p:sp>
            <p:nvSpPr>
              <p:cNvPr id="1849141499" name="Rectangle 1"/>
              <p:cNvSpPr/>
              <p:nvPr/>
            </p:nvSpPr>
            <p:spPr>
              <a:xfrm>
                <a:off x="2327466" y="0"/>
                <a:ext cx="1187532" cy="16744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08000"/>
                  </a:lnSpc>
                  <a:spcAft>
                    <a:spcPts val="800"/>
                  </a:spcAft>
                </a:pPr>
                <a:r>
                  <a:rPr lang="en-US" altLang="zh-CN" sz="1100" kern="100">
                    <a:latin typeface="Times New Roman" panose="02020603050405020304" charset="0"/>
                    <a:ea typeface="Aptos"/>
                    <a:cs typeface="Times New Roman" panose="02020603050405020304" charset="0"/>
                    <a:sym typeface="Times New Roman" panose="02020603050405020304"/>
                  </a:rPr>
                  <a:t>Sever </a:t>
                </a:r>
                <a:endParaRPr lang="en-US" altLang="zh-CN" sz="1100" kern="100">
                  <a:latin typeface="Times New Roman" panose="02020603050405020304" charset="0"/>
                  <a:ea typeface="Aptos"/>
                  <a:cs typeface="Times New Roman" panose="02020603050405020304" charset="0"/>
                  <a:sym typeface="Times New Roman" panose="02020603050405020304"/>
                </a:endParaRPr>
              </a:p>
              <a:p>
                <a:pPr algn="ctr">
                  <a:lnSpc>
                    <a:spcPct val="108000"/>
                  </a:lnSpc>
                  <a:spcAft>
                    <a:spcPts val="800"/>
                  </a:spcAft>
                </a:pPr>
                <a:r>
                  <a:rPr lang="en-US" altLang="zh-CN" sz="1100" kern="100">
                    <a:latin typeface="Times New Roman" panose="02020603050405020304" charset="0"/>
                    <a:ea typeface="Aptos"/>
                    <a:cs typeface="Times New Roman" panose="02020603050405020304" charset="0"/>
                    <a:sym typeface="Times New Roman" panose="02020603050405020304"/>
                  </a:rPr>
                  <a:t>trung </a:t>
                </a:r>
                <a:endParaRPr lang="en-US" altLang="zh-CN" sz="1100" kern="100">
                  <a:latin typeface="Times New Roman" panose="02020603050405020304" charset="0"/>
                  <a:ea typeface="Aptos"/>
                  <a:cs typeface="Times New Roman" panose="02020603050405020304" charset="0"/>
                  <a:sym typeface="Times New Roman" panose="02020603050405020304"/>
                </a:endParaRPr>
              </a:p>
              <a:p>
                <a:pPr algn="ctr">
                  <a:lnSpc>
                    <a:spcPct val="108000"/>
                  </a:lnSpc>
                  <a:spcAft>
                    <a:spcPts val="800"/>
                  </a:spcAft>
                </a:pPr>
                <a:r>
                  <a:rPr lang="en-US" altLang="zh-CN" sz="1100" kern="100">
                    <a:latin typeface="Times New Roman" panose="02020603050405020304" charset="0"/>
                    <a:ea typeface="Aptos"/>
                    <a:cs typeface="Times New Roman" panose="02020603050405020304" charset="0"/>
                    <a:sym typeface="Times New Roman" panose="02020603050405020304"/>
                  </a:rPr>
                  <a:t>gian</a:t>
                </a:r>
                <a:endParaRPr lang="en-US" altLang="zh-CN" sz="1100" kern="100">
                  <a:latin typeface="Times New Roman" panose="02020603050405020304" charset="0"/>
                  <a:ea typeface="Aptos"/>
                  <a:cs typeface="Times New Roman" panose="02020603050405020304" charset="0"/>
                  <a:sym typeface="Times New Roman" panose="02020603050405020304"/>
                </a:endParaRPr>
              </a:p>
            </p:txBody>
          </p:sp>
          <p:cxnSp>
            <p:nvCxnSpPr>
              <p:cNvPr id="1856097507" name="Straight Arrow Connector 2"/>
              <p:cNvCxnSpPr/>
              <p:nvPr/>
            </p:nvCxnSpPr>
            <p:spPr>
              <a:xfrm>
                <a:off x="926979" y="957546"/>
                <a:ext cx="13715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8819792" name="Text Box 2"/>
              <p:cNvSpPr txBox="1">
                <a:spLocks noChangeArrowheads="1"/>
              </p:cNvSpPr>
              <p:nvPr/>
            </p:nvSpPr>
            <p:spPr bwMode="auto">
              <a:xfrm>
                <a:off x="124141" y="1296955"/>
                <a:ext cx="2113368" cy="320368"/>
              </a:xfrm>
              <a:prstGeom prst="rect">
                <a:avLst/>
              </a:prstGeom>
              <a:noFill/>
              <a:ln w="9525">
                <a:noFill/>
                <a:miter lim="800000"/>
              </a:ln>
            </p:spPr>
            <p:txBody>
              <a:bodyPr rot="0" vert="horz" wrap="square" lIns="91440" tIns="45720" rIns="91440" bIns="45720" anchor="t" anchorCtr="0">
                <a:spAutoFit/>
              </a:bodyPr>
              <a:lstStyle/>
              <a:p>
                <a:pPr algn="ctr">
                  <a:lnSpc>
                    <a:spcPct val="100000"/>
                  </a:lnSpc>
                  <a:spcAft>
                    <a:spcPts val="0"/>
                  </a:spcAft>
                </a:pPr>
                <a:r>
                  <a:rPr lang="en-US" altLang="zh-CN" sz="1100" kern="100">
                    <a:latin typeface="Times New Roman" panose="02020603050405020304" charset="0"/>
                    <a:ea typeface="Aptos"/>
                    <a:cs typeface="Times New Roman" panose="02020603050405020304" charset="0"/>
                    <a:sym typeface="Times New Roman" panose="02020603050405020304"/>
                  </a:rPr>
                  <a:t>Gửi Request</a:t>
                </a:r>
                <a:endParaRPr lang="en-US" altLang="zh-CN" sz="1100" kern="100">
                  <a:latin typeface="Times New Roman" panose="02020603050405020304" charset="0"/>
                  <a:ea typeface="Aptos"/>
                  <a:cs typeface="Times New Roman" panose="02020603050405020304" charset="0"/>
                  <a:sym typeface="Times New Roman" panose="02020603050405020304"/>
                </a:endParaRPr>
              </a:p>
              <a:p>
                <a:pPr algn="ctr">
                  <a:lnSpc>
                    <a:spcPct val="100000"/>
                  </a:lnSpc>
                  <a:spcAft>
                    <a:spcPts val="0"/>
                  </a:spcAft>
                </a:pPr>
                <a:r>
                  <a:rPr lang="en-US" altLang="zh-CN" sz="1100" kern="100">
                    <a:latin typeface="Times New Roman" panose="02020603050405020304" charset="0"/>
                    <a:ea typeface="Aptos"/>
                    <a:cs typeface="Times New Roman" panose="02020603050405020304" charset="0"/>
                    <a:sym typeface="Times New Roman" panose="02020603050405020304"/>
                  </a:rPr>
                  <a:t>(sử dụng ip của mục tiêu)</a:t>
                </a:r>
                <a:endParaRPr lang="en-US" altLang="zh-CN" sz="1100" kern="100">
                  <a:latin typeface="Times New Roman" panose="02020603050405020304" charset="0"/>
                  <a:ea typeface="Aptos"/>
                  <a:cs typeface="Times New Roman" panose="02020603050405020304" charset="0"/>
                  <a:sym typeface="Times New Roman" panose="02020603050405020304"/>
                </a:endParaRPr>
              </a:p>
            </p:txBody>
          </p:sp>
          <p:sp>
            <p:nvSpPr>
              <p:cNvPr id="1634542140" name="Rectangle 1"/>
              <p:cNvSpPr/>
              <p:nvPr/>
            </p:nvSpPr>
            <p:spPr>
              <a:xfrm>
                <a:off x="5118612" y="682974"/>
                <a:ext cx="655794" cy="37961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08000"/>
                  </a:lnSpc>
                  <a:spcAft>
                    <a:spcPts val="800"/>
                  </a:spcAft>
                </a:pPr>
                <a:r>
                  <a:rPr lang="vi-VN" altLang="en-US" sz="800" b="1" kern="100">
                    <a:latin typeface="Times New Roman" panose="02020603050405020304" charset="0"/>
                    <a:ea typeface="Aptos"/>
                    <a:cs typeface="Times New Roman" panose="02020603050405020304" charset="0"/>
                    <a:sym typeface="Times New Roman" panose="02020603050405020304"/>
                  </a:rPr>
                  <a:t>Target</a:t>
                </a:r>
                <a:endParaRPr lang="vi-VN" altLang="en-US" sz="800" b="1" kern="100">
                  <a:latin typeface="Times New Roman" panose="02020603050405020304" charset="0"/>
                  <a:ea typeface="Aptos"/>
                  <a:cs typeface="Times New Roman" panose="02020603050405020304" charset="0"/>
                  <a:sym typeface="Times New Roman" panose="02020603050405020304"/>
                </a:endParaRPr>
              </a:p>
            </p:txBody>
          </p:sp>
          <p:cxnSp>
            <p:nvCxnSpPr>
              <p:cNvPr id="1650518957" name="Straight Arrow Connector 2"/>
              <p:cNvCxnSpPr/>
              <p:nvPr/>
            </p:nvCxnSpPr>
            <p:spPr>
              <a:xfrm>
                <a:off x="3621974" y="160316"/>
                <a:ext cx="1400810" cy="569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47188" name="Straight Arrow Connector 2"/>
              <p:cNvCxnSpPr/>
              <p:nvPr/>
            </p:nvCxnSpPr>
            <p:spPr>
              <a:xfrm>
                <a:off x="3604161" y="617516"/>
                <a:ext cx="1418623" cy="213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8071362" name="Straight Arrow Connector 2"/>
              <p:cNvCxnSpPr/>
              <p:nvPr/>
            </p:nvCxnSpPr>
            <p:spPr>
              <a:xfrm flipV="1">
                <a:off x="3515096" y="894360"/>
                <a:ext cx="1543792" cy="1668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3494297" name="Straight Arrow Connector 2"/>
              <p:cNvCxnSpPr/>
              <p:nvPr/>
            </p:nvCxnSpPr>
            <p:spPr>
              <a:xfrm flipV="1">
                <a:off x="3604161" y="976250"/>
                <a:ext cx="1454620" cy="516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9115306" name="Text Box 2"/>
              <p:cNvSpPr txBox="1">
                <a:spLocks noChangeArrowheads="1"/>
              </p:cNvSpPr>
              <p:nvPr/>
            </p:nvSpPr>
            <p:spPr bwMode="auto">
              <a:xfrm>
                <a:off x="3804218" y="1341911"/>
                <a:ext cx="2113280" cy="320368"/>
              </a:xfrm>
              <a:prstGeom prst="rect">
                <a:avLst/>
              </a:prstGeom>
              <a:noFill/>
              <a:ln w="9525">
                <a:noFill/>
                <a:miter lim="800000"/>
              </a:ln>
            </p:spPr>
            <p:txBody>
              <a:bodyPr rot="0" vert="horz" wrap="square" lIns="91440" tIns="45720" rIns="91440" bIns="45720" anchor="t" anchorCtr="0">
                <a:spAutoFit/>
              </a:bodyPr>
              <a:lstStyle/>
              <a:p>
                <a:pPr algn="ctr">
                  <a:lnSpc>
                    <a:spcPct val="100000"/>
                  </a:lnSpc>
                  <a:spcAft>
                    <a:spcPts val="0"/>
                  </a:spcAft>
                </a:pPr>
                <a:r>
                  <a:rPr lang="en-US" altLang="zh-CN" sz="1100" kern="100">
                    <a:latin typeface="Times New Roman" panose="02020603050405020304" charset="0"/>
                    <a:ea typeface="Aptos"/>
                    <a:cs typeface="Times New Roman" panose="02020603050405020304" charset="0"/>
                    <a:sym typeface="Times New Roman" panose="02020603050405020304"/>
                  </a:rPr>
                  <a:t>Phản hồi thông qua </a:t>
                </a:r>
                <a:endParaRPr lang="en-US" altLang="zh-CN" sz="1100" kern="100">
                  <a:latin typeface="Times New Roman" panose="02020603050405020304" charset="0"/>
                  <a:ea typeface="Aptos"/>
                  <a:cs typeface="Times New Roman" panose="02020603050405020304" charset="0"/>
                  <a:sym typeface="Times New Roman" panose="02020603050405020304"/>
                </a:endParaRPr>
              </a:p>
              <a:p>
                <a:pPr algn="ctr">
                  <a:lnSpc>
                    <a:spcPct val="100000"/>
                  </a:lnSpc>
                  <a:spcAft>
                    <a:spcPts val="0"/>
                  </a:spcAft>
                </a:pPr>
                <a:r>
                  <a:rPr lang="en-US" altLang="zh-CN" sz="1100" kern="100">
                    <a:latin typeface="Times New Roman" panose="02020603050405020304" charset="0"/>
                    <a:ea typeface="Aptos"/>
                    <a:cs typeface="Times New Roman" panose="02020603050405020304" charset="0"/>
                    <a:sym typeface="Times New Roman" panose="02020603050405020304"/>
                  </a:rPr>
                  <a:t>ip của mục tiêu</a:t>
                </a:r>
                <a:endParaRPr lang="en-US" altLang="zh-CN" sz="1100" kern="100">
                  <a:latin typeface="Times New Roman" panose="02020603050405020304" charset="0"/>
                  <a:ea typeface="Aptos"/>
                  <a:cs typeface="Times New Roman" panose="02020603050405020304" charset="0"/>
                  <a:sym typeface="Times New Roman" panose="02020603050405020304"/>
                </a:endParaRPr>
              </a:p>
            </p:txBody>
          </p:sp>
        </p:grpSp>
        <p:sp>
          <p:nvSpPr>
            <p:cNvPr id="1427488164" name="Text Box 4"/>
            <p:cNvSpPr txBox="1"/>
            <p:nvPr/>
          </p:nvSpPr>
          <p:spPr>
            <a:xfrm>
              <a:off x="3621823" y="688709"/>
              <a:ext cx="294005" cy="299085"/>
            </a:xfrm>
            <a:prstGeom prst="rect">
              <a:avLst/>
            </a:prstGeom>
            <a:noFill/>
            <a:ln w="6350">
              <a:noFill/>
            </a:ln>
          </p:spPr>
          <p:txBody>
            <a:bodyPr rot="0" spcFirstLastPara="0" vertOverflow="overflow" horzOverflow="overflow" vert="horz" wrap="none" lIns="91440" tIns="45720" rIns="91440" bIns="45720" numCol="1" spcCol="0" rtlCol="0" fromWordArt="0" anchor="t" anchorCtr="0" forceAA="0" compatLnSpc="1">
              <a:noAutofit/>
            </a:bodyPr>
            <a:lstStyle/>
            <a:p>
              <a:pPr>
                <a:lnSpc>
                  <a:spcPct val="108000"/>
                </a:lnSpc>
                <a:spcAft>
                  <a:spcPts val="800"/>
                </a:spcAft>
              </a:pPr>
              <a:r>
                <a:rPr lang="en-US" altLang="zh-CN" sz="1100" kern="100">
                  <a:latin typeface="Times New Roman" panose="02020603050405020304" charset="0"/>
                  <a:ea typeface="Aptos"/>
                  <a:cs typeface="Times New Roman" panose="02020603050405020304" charset="0"/>
                  <a:sym typeface="Times New Roman" panose="02020603050405020304"/>
                </a:rPr>
                <a:t>...</a:t>
              </a:r>
              <a:endParaRPr lang="en-US" altLang="zh-CN" sz="1100" kern="100">
                <a:latin typeface="Times New Roman" panose="02020603050405020304" charset="0"/>
                <a:ea typeface="Aptos"/>
                <a:cs typeface="Times New Roman" panose="02020603050405020304" charset="0"/>
                <a:sym typeface="Times New Roman" panose="02020603050405020304"/>
              </a:endParaRPr>
            </a:p>
          </p:txBody>
        </p:sp>
      </p:grpSp>
      <p:graphicFrame>
        <p:nvGraphicFramePr>
          <p:cNvPr id="8" name="Table 7"/>
          <p:cNvGraphicFramePr/>
          <p:nvPr>
            <p:custDataLst>
              <p:tags r:id="rId1"/>
            </p:custDataLst>
          </p:nvPr>
        </p:nvGraphicFramePr>
        <p:xfrm>
          <a:off x="755650" y="1203325"/>
          <a:ext cx="2680970" cy="2602865"/>
        </p:xfrm>
        <a:graphic>
          <a:graphicData uri="http://schemas.openxmlformats.org/drawingml/2006/table">
            <a:tbl>
              <a:tblPr firstRow="1" bandRow="1">
                <a:tableStyleId>{5C22544A-7EE6-4342-B048-85BDC9FD1C3A}</a:tableStyleId>
              </a:tblPr>
              <a:tblGrid>
                <a:gridCol w="2680970"/>
              </a:tblGrid>
              <a:tr h="640080">
                <a:tc>
                  <a:txBody>
                    <a:bodyPr/>
                    <a:p>
                      <a:pPr marL="0" lvl="0" indent="0" algn="l" rtl="0">
                        <a:spcBef>
                          <a:spcPts val="0"/>
                        </a:spcBef>
                        <a:spcAft>
                          <a:spcPts val="0"/>
                        </a:spcAft>
                        <a:buNone/>
                      </a:pPr>
                      <a:r>
                        <a:rPr lang="vi-VN" altLang="en-GB" sz="1800">
                          <a:latin typeface="Times New Roman" panose="02020603050405020304" charset="0"/>
                          <a:cs typeface="Times New Roman" panose="02020603050405020304" charset="0"/>
                          <a:sym typeface="+mn-ea"/>
                        </a:rPr>
                        <a:t>Khuếch đại (Amplification)</a:t>
                      </a:r>
                      <a:endParaRPr lang="vi-VN" altLang="en-GB" sz="1800">
                        <a:latin typeface="Times New Roman" panose="02020603050405020304" charset="0"/>
                        <a:cs typeface="Times New Roman" panose="02020603050405020304" charset="0"/>
                        <a:sym typeface="+mn-ea"/>
                      </a:endParaRPr>
                    </a:p>
                  </a:txBody>
                  <a:tcPr/>
                </a:tc>
              </a:tr>
              <a:tr h="1962785">
                <a:tc>
                  <a:txBody>
                    <a:bodyPr/>
                    <a:p>
                      <a:pPr>
                        <a:buNone/>
                      </a:pPr>
                      <a:r>
                        <a:rPr lang="vi-VN" sz="1400">
                          <a:latin typeface="Times New Roman" panose="02020603050405020304" charset="0"/>
                          <a:cs typeface="Times New Roman" panose="02020603050405020304" charset="0"/>
                          <a:sym typeface="+mn-ea"/>
                        </a:rPr>
                        <a:t>K</a:t>
                      </a:r>
                      <a:r>
                        <a:rPr sz="1400">
                          <a:latin typeface="Times New Roman" panose="02020603050405020304" charset="0"/>
                          <a:cs typeface="Times New Roman" panose="02020603050405020304" charset="0"/>
                          <a:sym typeface="+mn-ea"/>
                        </a:rPr>
                        <a:t>ẻ tấn công tạo ra một loạt các yêu cầu DNS chứa IP giả mạo (IP của mục tiêu tấn công) khai thác hành vi DNS để sever trung gian nhận 1 request nhỏ nhưng lại phản hồi lại một lượng lớn và gửi chúng về mục tiêu thông qua IP giả mạo</a:t>
                      </a:r>
                      <a:endParaRPr lang="en-US" sz="1400">
                        <a:latin typeface="Times New Roman" panose="02020603050405020304" charset="0"/>
                        <a:cs typeface="Times New Roman" panose="02020603050405020304" charset="0"/>
                        <a:sym typeface="+mn-ea"/>
                      </a:endParaRPr>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cxnSp>
        <p:nvCxnSpPr>
          <p:cNvPr id="534" name="Google Shape;534;p30"/>
          <p:cNvCxnSpPr/>
          <p:nvPr/>
        </p:nvCxnSpPr>
        <p:spPr>
          <a:xfrm>
            <a:off x="-123300" y="3512475"/>
            <a:ext cx="4758055" cy="1611630"/>
          </a:xfrm>
          <a:prstGeom prst="straightConnector1">
            <a:avLst/>
          </a:prstGeom>
          <a:noFill/>
          <a:ln w="9525" cap="flat" cmpd="sng">
            <a:solidFill>
              <a:schemeClr val="dk1"/>
            </a:solidFill>
            <a:prstDash val="dash"/>
            <a:round/>
            <a:headEnd type="none" w="med" len="med"/>
            <a:tailEnd type="none" w="med" len="med"/>
          </a:ln>
        </p:spPr>
      </p:cxnSp>
      <p:sp>
        <p:nvSpPr>
          <p:cNvPr id="535" name="Google Shape;535;p30"/>
          <p:cNvSpPr txBox="1"/>
          <p:nvPr>
            <p:ph type="title"/>
          </p:nvPr>
        </p:nvSpPr>
        <p:spPr>
          <a:xfrm>
            <a:off x="1188085" y="1923415"/>
            <a:ext cx="6428740" cy="24980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sz="5400">
                <a:latin typeface="Times New Roman" panose="02020603050405020304" charset="0"/>
                <a:cs typeface="Times New Roman" panose="02020603050405020304" charset="0"/>
              </a:rPr>
              <a:t>Các biện pháp phòng thủ và phản ứng trước DoS</a:t>
            </a:r>
            <a:endParaRPr lang="vi-VN" altLang="en-GB" sz="5400">
              <a:latin typeface="Times New Roman" panose="02020603050405020304" charset="0"/>
              <a:cs typeface="Times New Roman" panose="02020603050405020304" charset="0"/>
            </a:endParaRPr>
          </a:p>
        </p:txBody>
      </p:sp>
      <p:sp>
        <p:nvSpPr>
          <p:cNvPr id="536" name="Google Shape;536;p30"/>
          <p:cNvSpPr txBox="1"/>
          <p:nvPr>
            <p:ph type="title" idx="2"/>
          </p:nvPr>
        </p:nvSpPr>
        <p:spPr>
          <a:xfrm>
            <a:off x="3564255" y="1131570"/>
            <a:ext cx="1235710" cy="8147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400" u="sng">
                <a:latin typeface="Times New Roman" panose="02020603050405020304" charset="0"/>
                <a:cs typeface="Times New Roman" panose="02020603050405020304" charset="0"/>
              </a:rPr>
              <a:t>0</a:t>
            </a:r>
            <a:r>
              <a:rPr lang="vi-VN" altLang="en-GB" sz="5400" u="sng">
                <a:latin typeface="Times New Roman" panose="02020603050405020304" charset="0"/>
                <a:cs typeface="Times New Roman" panose="02020603050405020304" charset="0"/>
              </a:rPr>
              <a:t>3</a:t>
            </a:r>
            <a:endParaRPr lang="vi-VN" altLang="en-GB" sz="5400" u="sng">
              <a:latin typeface="Times New Roman" panose="02020603050405020304" charset="0"/>
              <a:cs typeface="Times New Roman" panose="02020603050405020304" charset="0"/>
            </a:endParaRPr>
          </a:p>
        </p:txBody>
      </p:sp>
      <p:grpSp>
        <p:nvGrpSpPr>
          <p:cNvPr id="538" name="Google Shape;538;p30"/>
          <p:cNvGrpSpPr/>
          <p:nvPr/>
        </p:nvGrpSpPr>
        <p:grpSpPr>
          <a:xfrm>
            <a:off x="323850" y="328295"/>
            <a:ext cx="778510" cy="703580"/>
            <a:chOff x="1169100" y="1853651"/>
            <a:chExt cx="581867" cy="543626"/>
          </a:xfrm>
        </p:grpSpPr>
        <p:sp>
          <p:nvSpPr>
            <p:cNvPr id="539" name="Google Shape;539;p30"/>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400">
                <a:latin typeface="Times New Roman" panose="02020603050405020304" charset="0"/>
                <a:cs typeface="Times New Roman" panose="02020603050405020304" charset="0"/>
              </a:endParaRPr>
            </a:p>
          </p:txBody>
        </p:sp>
        <p:sp>
          <p:nvSpPr>
            <p:cNvPr id="540" name="Google Shape;540;p30"/>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400">
                <a:latin typeface="Times New Roman" panose="02020603050405020304" charset="0"/>
                <a:cs typeface="Times New Roman" panose="02020603050405020304" charset="0"/>
              </a:endParaRPr>
            </a:p>
          </p:txBody>
        </p:sp>
        <p:sp>
          <p:nvSpPr>
            <p:cNvPr id="541" name="Google Shape;541;p30"/>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400">
                <a:latin typeface="Times New Roman" panose="02020603050405020304" charset="0"/>
                <a:cs typeface="Times New Roman" panose="02020603050405020304"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32"/>
          <p:cNvSpPr txBox="1"/>
          <p:nvPr>
            <p:ph type="title"/>
          </p:nvPr>
        </p:nvSpPr>
        <p:spPr>
          <a:xfrm>
            <a:off x="720090" y="445135"/>
            <a:ext cx="8065770" cy="8851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2400" u="sng">
                <a:latin typeface="Times New Roman" panose="02020603050405020304" charset="0"/>
                <a:cs typeface="Times New Roman" panose="02020603050405020304" charset="0"/>
                <a:sym typeface="+mn-ea"/>
              </a:rPr>
              <a:t>Bốn tuyến phòng thủ chống lại các cuộc tấn công DDo</a:t>
            </a:r>
            <a:r>
              <a:rPr lang="vi-VN" altLang="en-GB" sz="2400" u="sng">
                <a:latin typeface="Times New Roman" panose="02020603050405020304" charset="0"/>
                <a:cs typeface="Times New Roman" panose="02020603050405020304" charset="0"/>
                <a:sym typeface="+mn-ea"/>
              </a:rPr>
              <a:t>S</a:t>
            </a:r>
            <a:endParaRPr lang="vi-VN" altLang="en-GB" sz="2400" u="sng">
              <a:latin typeface="Times New Roman" panose="02020603050405020304" charset="0"/>
              <a:cs typeface="Times New Roman" panose="02020603050405020304" charset="0"/>
              <a:sym typeface="+mn-ea"/>
            </a:endParaRPr>
          </a:p>
        </p:txBody>
      </p:sp>
      <p:sp>
        <p:nvSpPr>
          <p:cNvPr id="584" name="Google Shape;584;p32"/>
          <p:cNvSpPr txBox="1"/>
          <p:nvPr>
            <p:ph type="subTitle" idx="4"/>
          </p:nvPr>
        </p:nvSpPr>
        <p:spPr>
          <a:xfrm>
            <a:off x="755650" y="1483995"/>
            <a:ext cx="2632710" cy="1297305"/>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Wingdings" panose="05000000000000000000" charset="0"/>
              <a:buChar char="Ø"/>
            </a:pPr>
            <a:r>
              <a:rPr lang="vi-VN">
                <a:latin typeface="Times New Roman" panose="02020603050405020304" charset="0"/>
                <a:cs typeface="Times New Roman" panose="02020603050405020304" charset="0"/>
                <a:sym typeface="+mn-ea"/>
              </a:rPr>
              <a:t>Phòng chống tấn công và chủ động dự phòng (trước khi bị tấn công) </a:t>
            </a:r>
            <a:endParaRPr lang="vi-VN" altLang="en-GB">
              <a:latin typeface="Times New Roman" panose="02020603050405020304" charset="0"/>
              <a:cs typeface="Times New Roman" panose="02020603050405020304" charset="0"/>
              <a:sym typeface="+mn-ea"/>
            </a:endParaRPr>
          </a:p>
        </p:txBody>
      </p:sp>
      <p:sp>
        <p:nvSpPr>
          <p:cNvPr id="3" name="Google Shape;584;p32"/>
          <p:cNvSpPr txBox="1"/>
          <p:nvPr/>
        </p:nvSpPr>
        <p:spPr>
          <a:xfrm>
            <a:off x="4572000" y="1491615"/>
            <a:ext cx="3463925" cy="80518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285750" lvl="0" indent="-285750" algn="l" rtl="0">
              <a:spcBef>
                <a:spcPts val="0"/>
              </a:spcBef>
              <a:spcAft>
                <a:spcPts val="0"/>
              </a:spcAft>
              <a:buFont typeface="Wingdings" panose="05000000000000000000" charset="0"/>
              <a:buChar char="Ø"/>
            </a:pPr>
            <a:r>
              <a:rPr lang="vi-VN">
                <a:latin typeface="Times New Roman" panose="02020603050405020304" charset="0"/>
                <a:cs typeface="Times New Roman" panose="02020603050405020304" charset="0"/>
                <a:sym typeface="+mn-ea"/>
              </a:rPr>
              <a:t>Phát hiện và lọc cuộc tấn công (khi đang bị tấn công) </a:t>
            </a:r>
            <a:endParaRPr lang="vi-VN" altLang="en-GB">
              <a:latin typeface="Times New Roman" panose="02020603050405020304" charset="0"/>
              <a:cs typeface="Times New Roman" panose="02020603050405020304" charset="0"/>
              <a:sym typeface="+mn-ea"/>
            </a:endParaRPr>
          </a:p>
        </p:txBody>
      </p:sp>
      <p:sp>
        <p:nvSpPr>
          <p:cNvPr id="1" name="Google Shape;584;p32"/>
          <p:cNvSpPr txBox="1"/>
          <p:nvPr/>
        </p:nvSpPr>
        <p:spPr>
          <a:xfrm>
            <a:off x="720090" y="3003550"/>
            <a:ext cx="3463925" cy="91757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285750" lvl="0" indent="-285750" algn="l" rtl="0">
              <a:spcBef>
                <a:spcPts val="0"/>
              </a:spcBef>
              <a:spcAft>
                <a:spcPts val="0"/>
              </a:spcAft>
              <a:buFont typeface="Wingdings" panose="05000000000000000000" charset="0"/>
              <a:buChar char="Ø"/>
            </a:pPr>
            <a:r>
              <a:rPr lang="vi-VN">
                <a:latin typeface="Times New Roman" panose="02020603050405020304" charset="0"/>
                <a:cs typeface="Times New Roman" panose="02020603050405020304" charset="0"/>
                <a:sym typeface="+mn-ea"/>
              </a:rPr>
              <a:t>Truy xuất nguồn tấn công và xác định (trong khi bị tấn công và sau đó) </a:t>
            </a:r>
            <a:endParaRPr lang="vi-VN" altLang="en-GB">
              <a:latin typeface="Times New Roman" panose="02020603050405020304" charset="0"/>
              <a:cs typeface="Times New Roman" panose="02020603050405020304" charset="0"/>
              <a:sym typeface="+mn-ea"/>
            </a:endParaRPr>
          </a:p>
        </p:txBody>
      </p:sp>
      <p:sp>
        <p:nvSpPr>
          <p:cNvPr id="2" name="Google Shape;584;p32"/>
          <p:cNvSpPr txBox="1"/>
          <p:nvPr/>
        </p:nvSpPr>
        <p:spPr>
          <a:xfrm>
            <a:off x="4572000" y="2961005"/>
            <a:ext cx="3463925" cy="71374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285750" lvl="0" indent="-285750" algn="l" rtl="0">
              <a:spcBef>
                <a:spcPts val="0"/>
              </a:spcBef>
              <a:spcAft>
                <a:spcPts val="0"/>
              </a:spcAft>
              <a:buFont typeface="Wingdings" panose="05000000000000000000" charset="0"/>
              <a:buChar char="Ø"/>
            </a:pPr>
            <a:r>
              <a:rPr lang="vi-VN">
                <a:latin typeface="Times New Roman" panose="02020603050405020304" charset="0"/>
                <a:cs typeface="Times New Roman" panose="02020603050405020304" charset="0"/>
                <a:sym typeface="+mn-ea"/>
              </a:rPr>
              <a:t>Phản ứng tấn công (sau cuộc tấn công)</a:t>
            </a:r>
            <a:endParaRPr lang="vi-VN" altLang="en-GB">
              <a:latin typeface="Times New Roman" panose="02020603050405020304" charset="0"/>
              <a:cs typeface="Times New Roman" panose="02020603050405020304"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32"/>
          <p:cNvSpPr txBox="1"/>
          <p:nvPr>
            <p:ph type="title"/>
          </p:nvPr>
        </p:nvSpPr>
        <p:spPr>
          <a:xfrm>
            <a:off x="720090" y="445135"/>
            <a:ext cx="8065770" cy="8851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u="sng">
                <a:latin typeface="Times New Roman" panose="02020603050405020304" charset="0"/>
                <a:cs typeface="Times New Roman" panose="02020603050405020304" charset="0"/>
                <a:sym typeface="+mn-ea"/>
              </a:rPr>
              <a:t>Phòng ngừa  trước DoS</a:t>
            </a:r>
            <a:endParaRPr lang="vi-VN" altLang="en-GB" sz="3200" u="sng">
              <a:latin typeface="Times New Roman" panose="02020603050405020304" charset="0"/>
              <a:cs typeface="Times New Roman" panose="02020603050405020304" charset="0"/>
              <a:sym typeface="+mn-ea"/>
            </a:endParaRPr>
          </a:p>
        </p:txBody>
      </p:sp>
      <p:graphicFrame>
        <p:nvGraphicFramePr>
          <p:cNvPr id="5" name="Table 4"/>
          <p:cNvGraphicFramePr/>
          <p:nvPr/>
        </p:nvGraphicFramePr>
        <p:xfrm>
          <a:off x="899160" y="1275715"/>
          <a:ext cx="6400165" cy="381000"/>
        </p:xfrm>
        <a:graphic>
          <a:graphicData uri="http://schemas.openxmlformats.org/drawingml/2006/table">
            <a:tbl>
              <a:tblPr firstRow="1" bandRow="1">
                <a:tableStyleId>{5C22544A-7EE6-4342-B048-85BDC9FD1C3A}</a:tableStyleId>
              </a:tblPr>
              <a:tblGrid>
                <a:gridCol w="6400165"/>
              </a:tblGrid>
              <a:tr h="381000">
                <a:tc>
                  <a:txBody>
                    <a:bodyPr/>
                    <a:p>
                      <a:pPr marL="285750" indent="-285750">
                        <a:buFont typeface="Wingdings" panose="05000000000000000000" charset="0"/>
                        <a:buChar char="v"/>
                      </a:pPr>
                      <a:r>
                        <a:rPr lang="en-US">
                          <a:latin typeface="Times New Roman" panose="02020603050405020304" charset="0"/>
                          <a:cs typeface="Times New Roman" panose="02020603050405020304" charset="0"/>
                        </a:rPr>
                        <a:t>Chặn IP nguồn giả mạo trên bộ định tuyến càng gần nguồn càng tốt.</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Sử dụng mã xử lý  kết nối TCP đã sửa đổi:</a:t>
                      </a: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Mã hóa bằng mật mã thông tin quan trọng trong cookie được gửi dưới dạng số thứ tự ban đầu của máy chủ. Ứng dụng khách hợp pháp phản hồi bằng gói ACK có chứa cookie số thứ tự tăng dần</a:t>
                      </a: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Thả mục nhập cho kết nối chưa hoàn chỉnh từ bảng kết nối TCP khi nó bị tràn</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Chặn các quảng bá trực tiếp IP</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Chặn các dịch vụ và những kết nối đáng ngờ</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Quản lý các cuộc tấn công ứng dụng bằng một dạng  câu đố đồ họa (captcha) để phân biệt các yêu cầu hợp pháp của con người</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Thực hành các bảo mật hệ thống chung</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Sử dụng các máy chủ được sao lưu và dự phòng khi có yêu cầu hiệu suất và độ tin cậy cao</a:t>
                      </a:r>
                      <a:endParaRPr lang="en-US">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32"/>
          <p:cNvSpPr txBox="1"/>
          <p:nvPr>
            <p:ph type="title"/>
          </p:nvPr>
        </p:nvSpPr>
        <p:spPr>
          <a:xfrm>
            <a:off x="720090" y="445135"/>
            <a:ext cx="8065770" cy="8851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u="sng">
                <a:latin typeface="Times New Roman" panose="02020603050405020304" charset="0"/>
                <a:cs typeface="Times New Roman" panose="02020603050405020304" charset="0"/>
                <a:sym typeface="+mn-ea"/>
              </a:rPr>
              <a:t>Ứng phó khi bị DDoS</a:t>
            </a:r>
            <a:endParaRPr lang="vi-VN" altLang="en-GB" sz="3200" u="sng">
              <a:latin typeface="Times New Roman" panose="02020603050405020304" charset="0"/>
              <a:cs typeface="Times New Roman" panose="02020603050405020304" charset="0"/>
              <a:sym typeface="+mn-ea"/>
            </a:endParaRPr>
          </a:p>
        </p:txBody>
      </p:sp>
      <p:graphicFrame>
        <p:nvGraphicFramePr>
          <p:cNvPr id="5" name="Table 4"/>
          <p:cNvGraphicFramePr/>
          <p:nvPr/>
        </p:nvGraphicFramePr>
        <p:xfrm>
          <a:off x="899160" y="1275715"/>
          <a:ext cx="6400165" cy="381000"/>
        </p:xfrm>
        <a:graphic>
          <a:graphicData uri="http://schemas.openxmlformats.org/drawingml/2006/table">
            <a:tbl>
              <a:tblPr firstRow="1" bandRow="1">
                <a:tableStyleId>{5C22544A-7EE6-4342-B048-85BDC9FD1C3A}</a:tableStyleId>
              </a:tblPr>
              <a:tblGrid>
                <a:gridCol w="6400165"/>
              </a:tblGrid>
              <a:tr h="2865120">
                <a:tc>
                  <a:txBody>
                    <a:bodyPr/>
                    <a:p>
                      <a:pPr marL="285750" indent="-285750">
                        <a:buFont typeface="Wingdings" panose="05000000000000000000" charset="0"/>
                        <a:buChar char="v"/>
                      </a:pPr>
                      <a:r>
                        <a:rPr lang="en-US">
                          <a:latin typeface="Times New Roman" panose="02020603050405020304" charset="0"/>
                          <a:cs typeface="Times New Roman" panose="02020603050405020304" charset="0"/>
                        </a:rPr>
                        <a:t>Kế hoạch ứng phó sự cố tốt:</a:t>
                      </a: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Liên hệ nhanh chống với kỹ thuật của ISP</a:t>
                      </a: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Áp đặt bộ lọc các lưu lượng phản hổi</a:t>
                      </a: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Có mô tả chi tiết cách phản ứng trước cuộc tấn công</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Các bộ lọc chống giả mạo (Antispoofing) , bộ lọc lưu lượng quảng bá trực tiếp (Directed broadcast) và bộ lọc giới hạn tốc độ (rate limiting).</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Lý tưởng nhất là có trình giám sát mạng (Network Monitor) và Hệ thống phát hiện xâm nhập (IDS) để phát hiện và thông báo các mẫu lưu lượng bất thường</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Xác định kiểu tấn công</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Yêu cầu theo vết được đường đi của gói tin nguồn</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Thực hiện kế hoạch dự phòng</a:t>
                      </a:r>
                      <a:endParaRPr lang="en-US">
                        <a:latin typeface="Times New Roman" panose="02020603050405020304" charset="0"/>
                        <a:cs typeface="Times New Roman" panose="02020603050405020304" charset="0"/>
                      </a:endParaRPr>
                    </a:p>
                    <a:p>
                      <a:pPr marL="285750" indent="-285750">
                        <a:buFont typeface="Wingdings" panose="05000000000000000000" charset="0"/>
                        <a:buChar char="v"/>
                      </a:pPr>
                      <a:r>
                        <a:rPr lang="en-US">
                          <a:latin typeface="Times New Roman" panose="02020603050405020304" charset="0"/>
                          <a:cs typeface="Times New Roman" panose="02020603050405020304" charset="0"/>
                        </a:rPr>
                        <a:t>Cập nhật kế hoạch ứng phó sự cố</a:t>
                      </a:r>
                      <a:endParaRPr lang="en-US">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88" name="Shape 488"/>
        <p:cNvGrpSpPr/>
        <p:nvPr/>
      </p:nvGrpSpPr>
      <p:grpSpPr>
        <a:xfrm>
          <a:off x="0" y="0"/>
          <a:ext cx="0" cy="0"/>
          <a:chOff x="0" y="0"/>
          <a:chExt cx="0" cy="0"/>
        </a:xfrm>
      </p:grpSpPr>
      <p:sp>
        <p:nvSpPr>
          <p:cNvPr id="489" name="Google Shape;489;p2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600" u="sng">
                <a:latin typeface="Times New Roman" panose="02020603050405020304" charset="0"/>
                <a:cs typeface="Times New Roman" panose="02020603050405020304" charset="0"/>
              </a:rPr>
              <a:t>Nội dung</a:t>
            </a:r>
            <a:endParaRPr lang="vi-VN" altLang="en-GB" sz="3600" u="sng">
              <a:latin typeface="Times New Roman" panose="02020603050405020304" charset="0"/>
              <a:cs typeface="Times New Roman" panose="02020603050405020304" charset="0"/>
            </a:endParaRPr>
          </a:p>
        </p:txBody>
      </p:sp>
      <p:sp>
        <p:nvSpPr>
          <p:cNvPr id="490" name="Google Shape;490;p28"/>
          <p:cNvSpPr txBox="1"/>
          <p:nvPr>
            <p:ph type="title" idx="2"/>
          </p:nvPr>
        </p:nvSpPr>
        <p:spPr>
          <a:xfrm>
            <a:off x="1403895" y="1563358"/>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u="sng">
                <a:latin typeface="Times New Roman" panose="02020603050405020304" charset="0"/>
                <a:cs typeface="Times New Roman" panose="02020603050405020304" charset="0"/>
              </a:rPr>
              <a:t>01</a:t>
            </a:r>
            <a:endParaRPr lang="en-GB" sz="2400" u="sng">
              <a:latin typeface="Times New Roman" panose="02020603050405020304" charset="0"/>
              <a:cs typeface="Times New Roman" panose="02020603050405020304" charset="0"/>
            </a:endParaRPr>
          </a:p>
        </p:txBody>
      </p:sp>
      <p:sp>
        <p:nvSpPr>
          <p:cNvPr id="492" name="Google Shape;492;p28"/>
          <p:cNvSpPr txBox="1"/>
          <p:nvPr>
            <p:ph type="title" idx="4"/>
          </p:nvPr>
        </p:nvSpPr>
        <p:spPr>
          <a:xfrm>
            <a:off x="3995855" y="154113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u="sng">
                <a:latin typeface="Times New Roman" panose="02020603050405020304" charset="0"/>
                <a:cs typeface="Times New Roman" panose="02020603050405020304" charset="0"/>
              </a:rPr>
              <a:t>02</a:t>
            </a:r>
            <a:endParaRPr lang="en-GB" sz="2400" u="sng">
              <a:latin typeface="Times New Roman" panose="02020603050405020304" charset="0"/>
              <a:cs typeface="Times New Roman" panose="02020603050405020304" charset="0"/>
            </a:endParaRPr>
          </a:p>
        </p:txBody>
      </p:sp>
      <p:sp>
        <p:nvSpPr>
          <p:cNvPr id="494" name="Google Shape;494;p28"/>
          <p:cNvSpPr txBox="1"/>
          <p:nvPr>
            <p:ph type="title" idx="6"/>
          </p:nvPr>
        </p:nvSpPr>
        <p:spPr>
          <a:xfrm>
            <a:off x="6876105" y="1563358"/>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u="sng">
                <a:latin typeface="Times New Roman" panose="02020603050405020304" charset="0"/>
                <a:cs typeface="Times New Roman" panose="02020603050405020304" charset="0"/>
              </a:rPr>
              <a:t>03</a:t>
            </a:r>
            <a:endParaRPr lang="en-GB" sz="2400" u="sng">
              <a:latin typeface="Times New Roman" panose="02020603050405020304" charset="0"/>
              <a:cs typeface="Times New Roman" panose="02020603050405020304" charset="0"/>
            </a:endParaRPr>
          </a:p>
        </p:txBody>
      </p:sp>
      <p:sp>
        <p:nvSpPr>
          <p:cNvPr id="496" name="Google Shape;496;p28"/>
          <p:cNvSpPr txBox="1"/>
          <p:nvPr>
            <p:ph type="subTitle" idx="1"/>
          </p:nvPr>
        </p:nvSpPr>
        <p:spPr>
          <a:xfrm>
            <a:off x="720000" y="1988675"/>
            <a:ext cx="23055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2400">
                <a:latin typeface="Times New Roman" panose="02020603050405020304" charset="0"/>
                <a:cs typeface="Times New Roman" panose="02020603050405020304" charset="0"/>
              </a:rPr>
              <a:t>Giới thiệu tấn công từ chối dịch vụ (DoS)</a:t>
            </a:r>
            <a:endParaRPr lang="vi-VN" altLang="en-GB" sz="2400">
              <a:latin typeface="Times New Roman" panose="02020603050405020304" charset="0"/>
              <a:cs typeface="Times New Roman" panose="02020603050405020304" charset="0"/>
            </a:endParaRPr>
          </a:p>
        </p:txBody>
      </p:sp>
      <p:sp>
        <p:nvSpPr>
          <p:cNvPr id="497" name="Google Shape;497;p28"/>
          <p:cNvSpPr txBox="1"/>
          <p:nvPr>
            <p:ph type="subTitle" idx="8"/>
          </p:nvPr>
        </p:nvSpPr>
        <p:spPr>
          <a:xfrm>
            <a:off x="3060065" y="2011045"/>
            <a:ext cx="2545715" cy="13963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2400">
                <a:latin typeface="Times New Roman" panose="02020603050405020304" charset="0"/>
                <a:cs typeface="Times New Roman" panose="02020603050405020304" charset="0"/>
              </a:rPr>
              <a:t>Tấn công ngập lụt (Flooding Attack)</a:t>
            </a:r>
            <a:endParaRPr lang="vi-VN" altLang="en-GB" sz="2400">
              <a:latin typeface="Times New Roman" panose="02020603050405020304" charset="0"/>
              <a:cs typeface="Times New Roman" panose="02020603050405020304" charset="0"/>
            </a:endParaRPr>
          </a:p>
        </p:txBody>
      </p:sp>
      <p:sp>
        <p:nvSpPr>
          <p:cNvPr id="498" name="Google Shape;498;p28"/>
          <p:cNvSpPr txBox="1"/>
          <p:nvPr>
            <p:ph type="subTitle" idx="9"/>
          </p:nvPr>
        </p:nvSpPr>
        <p:spPr>
          <a:xfrm>
            <a:off x="6118860" y="1988820"/>
            <a:ext cx="2305685" cy="16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2400">
                <a:latin typeface="Times New Roman" panose="02020603050405020304" charset="0"/>
                <a:cs typeface="Times New Roman" panose="02020603050405020304" charset="0"/>
              </a:rPr>
              <a:t>Các biện pháp phòng thủ và phản ứng trước DoS</a:t>
            </a:r>
            <a:endParaRPr lang="vi-VN" altLang="en-GB" sz="2400">
              <a:latin typeface="Times New Roman" panose="02020603050405020304" charset="0"/>
              <a:cs typeface="Times New Roman" panose="02020603050405020304" charset="0"/>
            </a:endParaRPr>
          </a:p>
        </p:txBody>
      </p:sp>
      <p:grpSp>
        <p:nvGrpSpPr>
          <p:cNvPr id="502" name="Google Shape;502;p28"/>
          <p:cNvGrpSpPr/>
          <p:nvPr/>
        </p:nvGrpSpPr>
        <p:grpSpPr>
          <a:xfrm flipH="1">
            <a:off x="8047676" y="3682524"/>
            <a:ext cx="1934328" cy="1789007"/>
            <a:chOff x="4113000" y="1745425"/>
            <a:chExt cx="1077500" cy="996550"/>
          </a:xfrm>
        </p:grpSpPr>
        <p:sp>
          <p:nvSpPr>
            <p:cNvPr id="503" name="Google Shape;503;p28"/>
            <p:cNvSpPr/>
            <p:nvPr/>
          </p:nvSpPr>
          <p:spPr>
            <a:xfrm>
              <a:off x="4119725" y="1787300"/>
              <a:ext cx="1064450" cy="954675"/>
            </a:xfrm>
            <a:custGeom>
              <a:avLst/>
              <a:gdLst/>
              <a:ahLst/>
              <a:cxnLst/>
              <a:rect l="l" t="t" r="r" b="b"/>
              <a:pathLst>
                <a:path w="42578" h="38187" extrusionOk="0">
                  <a:moveTo>
                    <a:pt x="20250" y="0"/>
                  </a:moveTo>
                  <a:cubicBezTo>
                    <a:pt x="19440" y="0"/>
                    <a:pt x="18614" y="398"/>
                    <a:pt x="18233" y="1019"/>
                  </a:cubicBezTo>
                  <a:lnTo>
                    <a:pt x="9" y="29694"/>
                  </a:lnTo>
                  <a:cubicBezTo>
                    <a:pt x="9" y="29694"/>
                    <a:pt x="1" y="31174"/>
                    <a:pt x="9" y="31404"/>
                  </a:cubicBezTo>
                  <a:cubicBezTo>
                    <a:pt x="25" y="31934"/>
                    <a:pt x="420" y="32393"/>
                    <a:pt x="1093" y="32576"/>
                  </a:cubicBezTo>
                  <a:lnTo>
                    <a:pt x="21725" y="38109"/>
                  </a:lnTo>
                  <a:cubicBezTo>
                    <a:pt x="21917" y="38162"/>
                    <a:pt x="22118" y="38186"/>
                    <a:pt x="22319" y="38186"/>
                  </a:cubicBezTo>
                  <a:cubicBezTo>
                    <a:pt x="23127" y="38186"/>
                    <a:pt x="23949" y="37788"/>
                    <a:pt x="24329" y="37167"/>
                  </a:cubicBezTo>
                  <a:lnTo>
                    <a:pt x="42356" y="7487"/>
                  </a:lnTo>
                  <a:cubicBezTo>
                    <a:pt x="42522" y="7226"/>
                    <a:pt x="42578" y="6949"/>
                    <a:pt x="42554" y="6696"/>
                  </a:cubicBezTo>
                  <a:cubicBezTo>
                    <a:pt x="42490" y="6205"/>
                    <a:pt x="42562" y="5199"/>
                    <a:pt x="42562" y="5199"/>
                  </a:cubicBezTo>
                  <a:lnTo>
                    <a:pt x="20846" y="77"/>
                  </a:lnTo>
                  <a:cubicBezTo>
                    <a:pt x="20653" y="25"/>
                    <a:pt x="20452" y="0"/>
                    <a:pt x="20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charset="0"/>
                <a:cs typeface="Times New Roman" panose="02020603050405020304" charset="0"/>
              </a:endParaRPr>
            </a:p>
          </p:txBody>
        </p:sp>
        <p:sp>
          <p:nvSpPr>
            <p:cNvPr id="504" name="Google Shape;504;p28"/>
            <p:cNvSpPr/>
            <p:nvPr/>
          </p:nvSpPr>
          <p:spPr>
            <a:xfrm>
              <a:off x="4113000" y="1745425"/>
              <a:ext cx="1077500" cy="954600"/>
            </a:xfrm>
            <a:custGeom>
              <a:avLst/>
              <a:gdLst/>
              <a:ahLst/>
              <a:cxnLst/>
              <a:rect l="l" t="t" r="r" b="b"/>
              <a:pathLst>
                <a:path w="43100" h="38184" extrusionOk="0">
                  <a:moveTo>
                    <a:pt x="20526" y="0"/>
                  </a:moveTo>
                  <a:cubicBezTo>
                    <a:pt x="19714" y="0"/>
                    <a:pt x="18884" y="393"/>
                    <a:pt x="18502" y="1016"/>
                  </a:cubicBezTo>
                  <a:lnTo>
                    <a:pt x="476" y="30696"/>
                  </a:lnTo>
                  <a:cubicBezTo>
                    <a:pt x="1" y="31472"/>
                    <a:pt x="397" y="32319"/>
                    <a:pt x="1362" y="32572"/>
                  </a:cubicBezTo>
                  <a:lnTo>
                    <a:pt x="21994" y="38106"/>
                  </a:lnTo>
                  <a:cubicBezTo>
                    <a:pt x="22188" y="38159"/>
                    <a:pt x="22390" y="38184"/>
                    <a:pt x="22594" y="38184"/>
                  </a:cubicBezTo>
                  <a:cubicBezTo>
                    <a:pt x="23400" y="38184"/>
                    <a:pt x="24219" y="37790"/>
                    <a:pt x="24598" y="37164"/>
                  </a:cubicBezTo>
                  <a:lnTo>
                    <a:pt x="42625" y="7492"/>
                  </a:lnTo>
                  <a:cubicBezTo>
                    <a:pt x="43100" y="6708"/>
                    <a:pt x="42704" y="5869"/>
                    <a:pt x="41738" y="5608"/>
                  </a:cubicBezTo>
                  <a:lnTo>
                    <a:pt x="21115" y="74"/>
                  </a:lnTo>
                  <a:cubicBezTo>
                    <a:pt x="20924" y="24"/>
                    <a:pt x="20726" y="0"/>
                    <a:pt x="2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charset="0"/>
                <a:cs typeface="Times New Roman" panose="02020603050405020304" charset="0"/>
              </a:endParaRPr>
            </a:p>
          </p:txBody>
        </p:sp>
        <p:sp>
          <p:nvSpPr>
            <p:cNvPr id="505" name="Google Shape;505;p28"/>
            <p:cNvSpPr/>
            <p:nvPr/>
          </p:nvSpPr>
          <p:spPr>
            <a:xfrm>
              <a:off x="4118350" y="1930925"/>
              <a:ext cx="1063250" cy="772300"/>
            </a:xfrm>
            <a:custGeom>
              <a:avLst/>
              <a:gdLst/>
              <a:ahLst/>
              <a:cxnLst/>
              <a:rect l="l" t="t" r="r" b="b"/>
              <a:pathLst>
                <a:path w="42530" h="30892" extrusionOk="0">
                  <a:moveTo>
                    <a:pt x="42300" y="1"/>
                  </a:moveTo>
                  <a:lnTo>
                    <a:pt x="24273" y="29673"/>
                  </a:lnTo>
                  <a:cubicBezTo>
                    <a:pt x="23919" y="30261"/>
                    <a:pt x="23140" y="30632"/>
                    <a:pt x="22377" y="30632"/>
                  </a:cubicBezTo>
                  <a:cubicBezTo>
                    <a:pt x="22185" y="30632"/>
                    <a:pt x="21994" y="30609"/>
                    <a:pt x="21811" y="30559"/>
                  </a:cubicBezTo>
                  <a:lnTo>
                    <a:pt x="1188" y="25026"/>
                  </a:lnTo>
                  <a:cubicBezTo>
                    <a:pt x="721" y="24907"/>
                    <a:pt x="380" y="24630"/>
                    <a:pt x="246" y="24266"/>
                  </a:cubicBezTo>
                  <a:lnTo>
                    <a:pt x="0" y="24361"/>
                  </a:lnTo>
                  <a:cubicBezTo>
                    <a:pt x="159" y="24796"/>
                    <a:pt x="570" y="25136"/>
                    <a:pt x="1117" y="25287"/>
                  </a:cubicBezTo>
                  <a:lnTo>
                    <a:pt x="21740" y="30813"/>
                  </a:lnTo>
                  <a:cubicBezTo>
                    <a:pt x="21946" y="30868"/>
                    <a:pt x="22152" y="30892"/>
                    <a:pt x="22365" y="30892"/>
                  </a:cubicBezTo>
                  <a:cubicBezTo>
                    <a:pt x="23220" y="30892"/>
                    <a:pt x="24091" y="30472"/>
                    <a:pt x="24495" y="29815"/>
                  </a:cubicBezTo>
                  <a:lnTo>
                    <a:pt x="42530" y="135"/>
                  </a:lnTo>
                  <a:lnTo>
                    <a:pt x="423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charset="0"/>
                <a:cs typeface="Times New Roman" panose="02020603050405020304" charset="0"/>
              </a:endParaRPr>
            </a:p>
          </p:txBody>
        </p:sp>
        <p:sp>
          <p:nvSpPr>
            <p:cNvPr id="506" name="Google Shape;506;p28"/>
            <p:cNvSpPr/>
            <p:nvPr/>
          </p:nvSpPr>
          <p:spPr>
            <a:xfrm>
              <a:off x="4167825" y="1785950"/>
              <a:ext cx="970025" cy="859175"/>
            </a:xfrm>
            <a:custGeom>
              <a:avLst/>
              <a:gdLst/>
              <a:ahLst/>
              <a:cxnLst/>
              <a:rect l="l" t="t" r="r" b="b"/>
              <a:pathLst>
                <a:path w="38801" h="34367" extrusionOk="0">
                  <a:moveTo>
                    <a:pt x="18477" y="1"/>
                  </a:moveTo>
                  <a:cubicBezTo>
                    <a:pt x="17746" y="1"/>
                    <a:pt x="17001" y="356"/>
                    <a:pt x="16658" y="915"/>
                  </a:cubicBezTo>
                  <a:lnTo>
                    <a:pt x="428" y="27626"/>
                  </a:lnTo>
                  <a:cubicBezTo>
                    <a:pt x="1" y="28331"/>
                    <a:pt x="365" y="29091"/>
                    <a:pt x="1236" y="29320"/>
                  </a:cubicBezTo>
                  <a:lnTo>
                    <a:pt x="19793" y="34300"/>
                  </a:lnTo>
                  <a:cubicBezTo>
                    <a:pt x="19965" y="34345"/>
                    <a:pt x="20144" y="34367"/>
                    <a:pt x="20324" y="34367"/>
                  </a:cubicBezTo>
                  <a:cubicBezTo>
                    <a:pt x="21055" y="34367"/>
                    <a:pt x="21801" y="34012"/>
                    <a:pt x="22144" y="33453"/>
                  </a:cubicBezTo>
                  <a:lnTo>
                    <a:pt x="38374" y="6742"/>
                  </a:lnTo>
                  <a:cubicBezTo>
                    <a:pt x="38801" y="6037"/>
                    <a:pt x="38437" y="5285"/>
                    <a:pt x="37566" y="5048"/>
                  </a:cubicBezTo>
                  <a:lnTo>
                    <a:pt x="33251" y="3892"/>
                  </a:lnTo>
                  <a:lnTo>
                    <a:pt x="32713" y="4770"/>
                  </a:lnTo>
                  <a:cubicBezTo>
                    <a:pt x="32536" y="5061"/>
                    <a:pt x="32157" y="5241"/>
                    <a:pt x="31781" y="5241"/>
                  </a:cubicBezTo>
                  <a:cubicBezTo>
                    <a:pt x="31687" y="5241"/>
                    <a:pt x="31592" y="5230"/>
                    <a:pt x="31502" y="5206"/>
                  </a:cubicBezTo>
                  <a:lnTo>
                    <a:pt x="21946" y="2649"/>
                  </a:lnTo>
                  <a:cubicBezTo>
                    <a:pt x="21503" y="2522"/>
                    <a:pt x="21313" y="2134"/>
                    <a:pt x="21534" y="1778"/>
                  </a:cubicBezTo>
                  <a:lnTo>
                    <a:pt x="22073" y="891"/>
                  </a:lnTo>
                  <a:lnTo>
                    <a:pt x="19009" y="68"/>
                  </a:lnTo>
                  <a:cubicBezTo>
                    <a:pt x="18837" y="22"/>
                    <a:pt x="18657" y="1"/>
                    <a:pt x="18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charset="0"/>
                <a:cs typeface="Times New Roman" panose="02020603050405020304" charset="0"/>
              </a:endParaRPr>
            </a:p>
          </p:txBody>
        </p:sp>
        <p:sp>
          <p:nvSpPr>
            <p:cNvPr id="507" name="Google Shape;507;p28"/>
            <p:cNvSpPr/>
            <p:nvPr/>
          </p:nvSpPr>
          <p:spPr>
            <a:xfrm>
              <a:off x="4459175" y="1890775"/>
              <a:ext cx="579325" cy="365925"/>
            </a:xfrm>
            <a:custGeom>
              <a:avLst/>
              <a:gdLst/>
              <a:ahLst/>
              <a:cxnLst/>
              <a:rect l="l" t="t" r="r" b="b"/>
              <a:pathLst>
                <a:path w="23173" h="14637" extrusionOk="0">
                  <a:moveTo>
                    <a:pt x="6823" y="0"/>
                  </a:moveTo>
                  <a:cubicBezTo>
                    <a:pt x="6293" y="0"/>
                    <a:pt x="5787" y="276"/>
                    <a:pt x="5502" y="744"/>
                  </a:cubicBezTo>
                  <a:lnTo>
                    <a:pt x="277" y="9349"/>
                  </a:lnTo>
                  <a:cubicBezTo>
                    <a:pt x="0" y="9793"/>
                    <a:pt x="238" y="10370"/>
                    <a:pt x="736" y="10505"/>
                  </a:cubicBezTo>
                  <a:lnTo>
                    <a:pt x="15945" y="14582"/>
                  </a:lnTo>
                  <a:cubicBezTo>
                    <a:pt x="16079" y="14619"/>
                    <a:pt x="16215" y="14637"/>
                    <a:pt x="16350" y="14637"/>
                  </a:cubicBezTo>
                  <a:cubicBezTo>
                    <a:pt x="16880" y="14637"/>
                    <a:pt x="17386" y="14361"/>
                    <a:pt x="17671" y="13893"/>
                  </a:cubicBezTo>
                  <a:lnTo>
                    <a:pt x="22904" y="5288"/>
                  </a:lnTo>
                  <a:cubicBezTo>
                    <a:pt x="23173" y="4845"/>
                    <a:pt x="22935" y="4267"/>
                    <a:pt x="22436" y="4132"/>
                  </a:cubicBezTo>
                  <a:lnTo>
                    <a:pt x="7228" y="55"/>
                  </a:lnTo>
                  <a:cubicBezTo>
                    <a:pt x="7094" y="18"/>
                    <a:pt x="6958" y="0"/>
                    <a:pt x="6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charset="0"/>
                <a:cs typeface="Times New Roman" panose="02020603050405020304" charset="0"/>
              </a:endParaRPr>
            </a:p>
          </p:txBody>
        </p:sp>
        <p:sp>
          <p:nvSpPr>
            <p:cNvPr id="508" name="Google Shape;508;p28"/>
            <p:cNvSpPr/>
            <p:nvPr/>
          </p:nvSpPr>
          <p:spPr>
            <a:xfrm>
              <a:off x="4384350" y="2207625"/>
              <a:ext cx="445350" cy="153400"/>
            </a:xfrm>
            <a:custGeom>
              <a:avLst/>
              <a:gdLst/>
              <a:ahLst/>
              <a:cxnLst/>
              <a:rect l="l" t="t" r="r" b="b"/>
              <a:pathLst>
                <a:path w="17814" h="6136" extrusionOk="0">
                  <a:moveTo>
                    <a:pt x="816" y="0"/>
                  </a:moveTo>
                  <a:lnTo>
                    <a:pt x="1" y="1346"/>
                  </a:lnTo>
                  <a:lnTo>
                    <a:pt x="16998" y="6136"/>
                  </a:lnTo>
                  <a:lnTo>
                    <a:pt x="17814" y="4790"/>
                  </a:lnTo>
                  <a:lnTo>
                    <a:pt x="8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charset="0"/>
                <a:cs typeface="Times New Roman" panose="02020603050405020304" charset="0"/>
              </a:endParaRPr>
            </a:p>
          </p:txBody>
        </p:sp>
        <p:sp>
          <p:nvSpPr>
            <p:cNvPr id="509" name="Google Shape;509;p28"/>
            <p:cNvSpPr/>
            <p:nvPr/>
          </p:nvSpPr>
          <p:spPr>
            <a:xfrm>
              <a:off x="4344375" y="2272525"/>
              <a:ext cx="445350" cy="153425"/>
            </a:xfrm>
            <a:custGeom>
              <a:avLst/>
              <a:gdLst/>
              <a:ahLst/>
              <a:cxnLst/>
              <a:rect l="l" t="t" r="r" b="b"/>
              <a:pathLst>
                <a:path w="17814" h="6137" extrusionOk="0">
                  <a:moveTo>
                    <a:pt x="816" y="1"/>
                  </a:moveTo>
                  <a:lnTo>
                    <a:pt x="0" y="1347"/>
                  </a:lnTo>
                  <a:lnTo>
                    <a:pt x="16998" y="6136"/>
                  </a:lnTo>
                  <a:lnTo>
                    <a:pt x="17813" y="4799"/>
                  </a:lnTo>
                  <a:lnTo>
                    <a:pt x="8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charset="0"/>
                <a:cs typeface="Times New Roman" panose="02020603050405020304" charset="0"/>
              </a:endParaRPr>
            </a:p>
          </p:txBody>
        </p:sp>
        <p:sp>
          <p:nvSpPr>
            <p:cNvPr id="510" name="Google Shape;510;p28"/>
            <p:cNvSpPr/>
            <p:nvPr/>
          </p:nvSpPr>
          <p:spPr>
            <a:xfrm>
              <a:off x="4304400" y="2337450"/>
              <a:ext cx="445350" cy="153425"/>
            </a:xfrm>
            <a:custGeom>
              <a:avLst/>
              <a:gdLst/>
              <a:ahLst/>
              <a:cxnLst/>
              <a:rect l="l" t="t" r="r" b="b"/>
              <a:pathLst>
                <a:path w="17814" h="6137" extrusionOk="0">
                  <a:moveTo>
                    <a:pt x="816" y="1"/>
                  </a:moveTo>
                  <a:lnTo>
                    <a:pt x="0" y="1347"/>
                  </a:lnTo>
                  <a:lnTo>
                    <a:pt x="16998" y="6136"/>
                  </a:lnTo>
                  <a:lnTo>
                    <a:pt x="17813" y="4798"/>
                  </a:lnTo>
                  <a:lnTo>
                    <a:pt x="8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charset="0"/>
                <a:cs typeface="Times New Roman" panose="02020603050405020304" charset="0"/>
              </a:endParaRPr>
            </a:p>
          </p:txBody>
        </p:sp>
        <p:sp>
          <p:nvSpPr>
            <p:cNvPr id="511" name="Google Shape;511;p28"/>
            <p:cNvSpPr/>
            <p:nvPr/>
          </p:nvSpPr>
          <p:spPr>
            <a:xfrm>
              <a:off x="4264425" y="2402375"/>
              <a:ext cx="445125" cy="153400"/>
            </a:xfrm>
            <a:custGeom>
              <a:avLst/>
              <a:gdLst/>
              <a:ahLst/>
              <a:cxnLst/>
              <a:rect l="l" t="t" r="r" b="b"/>
              <a:pathLst>
                <a:path w="17805" h="6136" extrusionOk="0">
                  <a:moveTo>
                    <a:pt x="815" y="0"/>
                  </a:moveTo>
                  <a:lnTo>
                    <a:pt x="0" y="1346"/>
                  </a:lnTo>
                  <a:lnTo>
                    <a:pt x="16997" y="6136"/>
                  </a:lnTo>
                  <a:lnTo>
                    <a:pt x="17805" y="4798"/>
                  </a:lnTo>
                  <a:lnTo>
                    <a:pt x="8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Times New Roman" panose="02020603050405020304" charset="0"/>
                <a:cs typeface="Times New Roman" panose="0202060305040502030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54" name="Shape 954"/>
        <p:cNvGrpSpPr/>
        <p:nvPr/>
      </p:nvGrpSpPr>
      <p:grpSpPr>
        <a:xfrm>
          <a:off x="0" y="0"/>
          <a:ext cx="0" cy="0"/>
          <a:chOff x="0" y="0"/>
          <a:chExt cx="0" cy="0"/>
        </a:xfrm>
      </p:grpSpPr>
      <p:grpSp>
        <p:nvGrpSpPr>
          <p:cNvPr id="957" name="Google Shape;957;p46"/>
          <p:cNvGrpSpPr/>
          <p:nvPr/>
        </p:nvGrpSpPr>
        <p:grpSpPr>
          <a:xfrm>
            <a:off x="6606913" y="2445042"/>
            <a:ext cx="1018890" cy="2158875"/>
            <a:chOff x="180725" y="1095700"/>
            <a:chExt cx="1665125" cy="3528150"/>
          </a:xfrm>
        </p:grpSpPr>
        <p:sp>
          <p:nvSpPr>
            <p:cNvPr id="958" name="Google Shape;958;p46"/>
            <p:cNvSpPr/>
            <p:nvPr/>
          </p:nvSpPr>
          <p:spPr>
            <a:xfrm>
              <a:off x="451475" y="3134275"/>
              <a:ext cx="706400" cy="1489575"/>
            </a:xfrm>
            <a:custGeom>
              <a:avLst/>
              <a:gdLst/>
              <a:ahLst/>
              <a:cxnLst/>
              <a:rect l="l" t="t" r="r" b="b"/>
              <a:pathLst>
                <a:path w="28256" h="59583" extrusionOk="0">
                  <a:moveTo>
                    <a:pt x="28256" y="1"/>
                  </a:moveTo>
                  <a:lnTo>
                    <a:pt x="4062" y="959"/>
                  </a:lnTo>
                  <a:cubicBezTo>
                    <a:pt x="4062" y="1212"/>
                    <a:pt x="1386" y="12802"/>
                    <a:pt x="1386" y="16776"/>
                  </a:cubicBezTo>
                  <a:cubicBezTo>
                    <a:pt x="1386" y="20758"/>
                    <a:pt x="1987" y="24907"/>
                    <a:pt x="1987" y="24907"/>
                  </a:cubicBezTo>
                  <a:lnTo>
                    <a:pt x="0" y="59582"/>
                  </a:lnTo>
                  <a:lnTo>
                    <a:pt x="22825" y="59582"/>
                  </a:lnTo>
                  <a:lnTo>
                    <a:pt x="28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46"/>
            <p:cNvSpPr/>
            <p:nvPr/>
          </p:nvSpPr>
          <p:spPr>
            <a:xfrm>
              <a:off x="905100" y="3197800"/>
              <a:ext cx="806150" cy="1426050"/>
            </a:xfrm>
            <a:custGeom>
              <a:avLst/>
              <a:gdLst/>
              <a:ahLst/>
              <a:cxnLst/>
              <a:rect l="l" t="t" r="r" b="b"/>
              <a:pathLst>
                <a:path w="32246" h="57042" extrusionOk="0">
                  <a:moveTo>
                    <a:pt x="3642" y="1"/>
                  </a:moveTo>
                  <a:cubicBezTo>
                    <a:pt x="3468" y="405"/>
                    <a:pt x="1" y="5938"/>
                    <a:pt x="1" y="12763"/>
                  </a:cubicBezTo>
                  <a:cubicBezTo>
                    <a:pt x="1" y="18518"/>
                    <a:pt x="2336" y="22105"/>
                    <a:pt x="2336" y="22105"/>
                  </a:cubicBezTo>
                  <a:lnTo>
                    <a:pt x="10158" y="57041"/>
                  </a:lnTo>
                  <a:lnTo>
                    <a:pt x="32246" y="57041"/>
                  </a:lnTo>
                  <a:cubicBezTo>
                    <a:pt x="32246" y="57041"/>
                    <a:pt x="26213" y="17529"/>
                    <a:pt x="25612" y="13111"/>
                  </a:cubicBezTo>
                  <a:cubicBezTo>
                    <a:pt x="25295" y="10744"/>
                    <a:pt x="24313" y="1"/>
                    <a:pt x="24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46"/>
            <p:cNvSpPr/>
            <p:nvPr/>
          </p:nvSpPr>
          <p:spPr>
            <a:xfrm>
              <a:off x="1058500" y="3555650"/>
              <a:ext cx="102350" cy="633950"/>
            </a:xfrm>
            <a:custGeom>
              <a:avLst/>
              <a:gdLst/>
              <a:ahLst/>
              <a:cxnLst/>
              <a:rect l="l" t="t" r="r" b="b"/>
              <a:pathLst>
                <a:path w="4094" h="25358" extrusionOk="0">
                  <a:moveTo>
                    <a:pt x="3856" y="0"/>
                  </a:moveTo>
                  <a:lnTo>
                    <a:pt x="2154" y="3302"/>
                  </a:lnTo>
                  <a:lnTo>
                    <a:pt x="0" y="25334"/>
                  </a:lnTo>
                  <a:lnTo>
                    <a:pt x="262" y="25358"/>
                  </a:lnTo>
                  <a:lnTo>
                    <a:pt x="2415" y="3373"/>
                  </a:lnTo>
                  <a:lnTo>
                    <a:pt x="4093" y="127"/>
                  </a:lnTo>
                  <a:lnTo>
                    <a:pt x="3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46"/>
            <p:cNvSpPr/>
            <p:nvPr/>
          </p:nvSpPr>
          <p:spPr>
            <a:xfrm>
              <a:off x="589825" y="3196625"/>
              <a:ext cx="281075" cy="219125"/>
            </a:xfrm>
            <a:custGeom>
              <a:avLst/>
              <a:gdLst/>
              <a:ahLst/>
              <a:cxnLst/>
              <a:rect l="l" t="t" r="r" b="b"/>
              <a:pathLst>
                <a:path w="11243" h="8765" extrusionOk="0">
                  <a:moveTo>
                    <a:pt x="10997" y="0"/>
                  </a:moveTo>
                  <a:cubicBezTo>
                    <a:pt x="10062" y="2407"/>
                    <a:pt x="8598" y="4465"/>
                    <a:pt x="6769" y="5946"/>
                  </a:cubicBezTo>
                  <a:cubicBezTo>
                    <a:pt x="4782" y="7553"/>
                    <a:pt x="2383" y="8456"/>
                    <a:pt x="0" y="8503"/>
                  </a:cubicBezTo>
                  <a:lnTo>
                    <a:pt x="8" y="8764"/>
                  </a:lnTo>
                  <a:cubicBezTo>
                    <a:pt x="2447" y="8725"/>
                    <a:pt x="4901" y="7791"/>
                    <a:pt x="6935" y="6152"/>
                  </a:cubicBezTo>
                  <a:cubicBezTo>
                    <a:pt x="8804" y="4640"/>
                    <a:pt x="10292" y="2542"/>
                    <a:pt x="11242" y="95"/>
                  </a:cubicBezTo>
                  <a:lnTo>
                    <a:pt x="109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46"/>
            <p:cNvSpPr/>
            <p:nvPr/>
          </p:nvSpPr>
          <p:spPr>
            <a:xfrm>
              <a:off x="1367250" y="3290050"/>
              <a:ext cx="172800" cy="181700"/>
            </a:xfrm>
            <a:custGeom>
              <a:avLst/>
              <a:gdLst/>
              <a:ahLst/>
              <a:cxnLst/>
              <a:rect l="l" t="t" r="r" b="b"/>
              <a:pathLst>
                <a:path w="6912" h="7268" extrusionOk="0">
                  <a:moveTo>
                    <a:pt x="254" y="0"/>
                  </a:moveTo>
                  <a:lnTo>
                    <a:pt x="1" y="79"/>
                  </a:lnTo>
                  <a:cubicBezTo>
                    <a:pt x="1038" y="3420"/>
                    <a:pt x="3650" y="6175"/>
                    <a:pt x="6825" y="7268"/>
                  </a:cubicBezTo>
                  <a:lnTo>
                    <a:pt x="6912" y="7022"/>
                  </a:lnTo>
                  <a:cubicBezTo>
                    <a:pt x="3816" y="5954"/>
                    <a:pt x="1267" y="3262"/>
                    <a:pt x="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46"/>
            <p:cNvSpPr/>
            <p:nvPr/>
          </p:nvSpPr>
          <p:spPr>
            <a:xfrm>
              <a:off x="1187150" y="3290625"/>
              <a:ext cx="124125" cy="188250"/>
            </a:xfrm>
            <a:custGeom>
              <a:avLst/>
              <a:gdLst/>
              <a:ahLst/>
              <a:cxnLst/>
              <a:rect l="l" t="t" r="r" b="b"/>
              <a:pathLst>
                <a:path w="4965" h="7530" extrusionOk="0">
                  <a:moveTo>
                    <a:pt x="1560" y="1"/>
                  </a:moveTo>
                  <a:lnTo>
                    <a:pt x="0" y="7530"/>
                  </a:lnTo>
                  <a:lnTo>
                    <a:pt x="182" y="7498"/>
                  </a:lnTo>
                  <a:cubicBezTo>
                    <a:pt x="238" y="7490"/>
                    <a:pt x="1449" y="7308"/>
                    <a:pt x="2090" y="7150"/>
                  </a:cubicBezTo>
                  <a:cubicBezTo>
                    <a:pt x="2344" y="7078"/>
                    <a:pt x="2652" y="6999"/>
                    <a:pt x="2890" y="6762"/>
                  </a:cubicBezTo>
                  <a:cubicBezTo>
                    <a:pt x="3159" y="6501"/>
                    <a:pt x="3278" y="6113"/>
                    <a:pt x="3389" y="5701"/>
                  </a:cubicBezTo>
                  <a:cubicBezTo>
                    <a:pt x="3713" y="4474"/>
                    <a:pt x="4956" y="610"/>
                    <a:pt x="4964" y="571"/>
                  </a:cubicBezTo>
                  <a:lnTo>
                    <a:pt x="4719" y="492"/>
                  </a:lnTo>
                  <a:cubicBezTo>
                    <a:pt x="4703" y="531"/>
                    <a:pt x="3460" y="4395"/>
                    <a:pt x="3127" y="5638"/>
                  </a:cubicBezTo>
                  <a:cubicBezTo>
                    <a:pt x="3032" y="6010"/>
                    <a:pt x="2922" y="6358"/>
                    <a:pt x="2708" y="6580"/>
                  </a:cubicBezTo>
                  <a:cubicBezTo>
                    <a:pt x="2518" y="6762"/>
                    <a:pt x="2256" y="6833"/>
                    <a:pt x="2027" y="6888"/>
                  </a:cubicBezTo>
                  <a:cubicBezTo>
                    <a:pt x="1544" y="7015"/>
                    <a:pt x="705" y="7150"/>
                    <a:pt x="333" y="7213"/>
                  </a:cubicBezTo>
                  <a:lnTo>
                    <a:pt x="1821" y="56"/>
                  </a:lnTo>
                  <a:lnTo>
                    <a:pt x="15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46"/>
            <p:cNvSpPr/>
            <p:nvPr/>
          </p:nvSpPr>
          <p:spPr>
            <a:xfrm>
              <a:off x="952025" y="1871325"/>
              <a:ext cx="893825" cy="1346100"/>
            </a:xfrm>
            <a:custGeom>
              <a:avLst/>
              <a:gdLst/>
              <a:ahLst/>
              <a:cxnLst/>
              <a:rect l="l" t="t" r="r" b="b"/>
              <a:pathLst>
                <a:path w="35753" h="53844" extrusionOk="0">
                  <a:moveTo>
                    <a:pt x="6319" y="1"/>
                  </a:moveTo>
                  <a:cubicBezTo>
                    <a:pt x="4236" y="1"/>
                    <a:pt x="1995" y="366"/>
                    <a:pt x="0" y="532"/>
                  </a:cubicBezTo>
                  <a:lnTo>
                    <a:pt x="8028" y="17118"/>
                  </a:lnTo>
                  <a:lnTo>
                    <a:pt x="20140" y="28629"/>
                  </a:lnTo>
                  <a:lnTo>
                    <a:pt x="12540" y="46251"/>
                  </a:lnTo>
                  <a:lnTo>
                    <a:pt x="22895" y="53844"/>
                  </a:lnTo>
                  <a:cubicBezTo>
                    <a:pt x="22895" y="53844"/>
                    <a:pt x="30757" y="40005"/>
                    <a:pt x="33710" y="32809"/>
                  </a:cubicBezTo>
                  <a:cubicBezTo>
                    <a:pt x="35752" y="27837"/>
                    <a:pt x="34597" y="23016"/>
                    <a:pt x="32372" y="20063"/>
                  </a:cubicBezTo>
                  <a:cubicBezTo>
                    <a:pt x="29839" y="16698"/>
                    <a:pt x="27250" y="14466"/>
                    <a:pt x="24376" y="11394"/>
                  </a:cubicBezTo>
                  <a:cubicBezTo>
                    <a:pt x="21526" y="8362"/>
                    <a:pt x="18502" y="5425"/>
                    <a:pt x="15018" y="3113"/>
                  </a:cubicBezTo>
                  <a:cubicBezTo>
                    <a:pt x="13071" y="1823"/>
                    <a:pt x="10157" y="318"/>
                    <a:pt x="7798" y="73"/>
                  </a:cubicBezTo>
                  <a:cubicBezTo>
                    <a:pt x="7318" y="22"/>
                    <a:pt x="6823" y="1"/>
                    <a:pt x="6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46"/>
            <p:cNvSpPr/>
            <p:nvPr/>
          </p:nvSpPr>
          <p:spPr>
            <a:xfrm>
              <a:off x="180725" y="1835725"/>
              <a:ext cx="1388025" cy="1540825"/>
            </a:xfrm>
            <a:custGeom>
              <a:avLst/>
              <a:gdLst/>
              <a:ahLst/>
              <a:cxnLst/>
              <a:rect l="l" t="t" r="r" b="b"/>
              <a:pathLst>
                <a:path w="55521" h="61633" extrusionOk="0">
                  <a:moveTo>
                    <a:pt x="22136" y="1"/>
                  </a:moveTo>
                  <a:cubicBezTo>
                    <a:pt x="22136" y="1"/>
                    <a:pt x="17940" y="563"/>
                    <a:pt x="15675" y="1196"/>
                  </a:cubicBezTo>
                  <a:cubicBezTo>
                    <a:pt x="13767" y="1727"/>
                    <a:pt x="11844" y="2257"/>
                    <a:pt x="10078" y="3144"/>
                  </a:cubicBezTo>
                  <a:cubicBezTo>
                    <a:pt x="0" y="8171"/>
                    <a:pt x="4529" y="21202"/>
                    <a:pt x="7252" y="29229"/>
                  </a:cubicBezTo>
                  <a:cubicBezTo>
                    <a:pt x="8614" y="33235"/>
                    <a:pt x="10157" y="37186"/>
                    <a:pt x="11567" y="41176"/>
                  </a:cubicBezTo>
                  <a:cubicBezTo>
                    <a:pt x="12841" y="44802"/>
                    <a:pt x="14013" y="49148"/>
                    <a:pt x="12699" y="52956"/>
                  </a:cubicBezTo>
                  <a:cubicBezTo>
                    <a:pt x="12437" y="53724"/>
                    <a:pt x="12287" y="54658"/>
                    <a:pt x="12825" y="55276"/>
                  </a:cubicBezTo>
                  <a:cubicBezTo>
                    <a:pt x="13530" y="56083"/>
                    <a:pt x="13340" y="56701"/>
                    <a:pt x="13340" y="57801"/>
                  </a:cubicBezTo>
                  <a:cubicBezTo>
                    <a:pt x="13332" y="57959"/>
                    <a:pt x="13332" y="58118"/>
                    <a:pt x="13395" y="58260"/>
                  </a:cubicBezTo>
                  <a:cubicBezTo>
                    <a:pt x="13530" y="58569"/>
                    <a:pt x="13886" y="58688"/>
                    <a:pt x="14211" y="58783"/>
                  </a:cubicBezTo>
                  <a:cubicBezTo>
                    <a:pt x="14211" y="58783"/>
                    <a:pt x="18834" y="58403"/>
                    <a:pt x="23679" y="58189"/>
                  </a:cubicBezTo>
                  <a:cubicBezTo>
                    <a:pt x="23817" y="58183"/>
                    <a:pt x="23971" y="58180"/>
                    <a:pt x="24140" y="58180"/>
                  </a:cubicBezTo>
                  <a:cubicBezTo>
                    <a:pt x="29949" y="58180"/>
                    <a:pt x="54112" y="61633"/>
                    <a:pt x="54112" y="61633"/>
                  </a:cubicBezTo>
                  <a:cubicBezTo>
                    <a:pt x="54112" y="61633"/>
                    <a:pt x="54215" y="60129"/>
                    <a:pt x="54167" y="58941"/>
                  </a:cubicBezTo>
                  <a:cubicBezTo>
                    <a:pt x="54127" y="57761"/>
                    <a:pt x="55521" y="57651"/>
                    <a:pt x="54769" y="54967"/>
                  </a:cubicBezTo>
                  <a:cubicBezTo>
                    <a:pt x="54009" y="52275"/>
                    <a:pt x="52291" y="49370"/>
                    <a:pt x="51111" y="44097"/>
                  </a:cubicBezTo>
                  <a:cubicBezTo>
                    <a:pt x="49924" y="38832"/>
                    <a:pt x="46591" y="18716"/>
                    <a:pt x="46591" y="17101"/>
                  </a:cubicBezTo>
                  <a:cubicBezTo>
                    <a:pt x="46591" y="15486"/>
                    <a:pt x="47129" y="10862"/>
                    <a:pt x="47129" y="10538"/>
                  </a:cubicBezTo>
                  <a:cubicBezTo>
                    <a:pt x="47129" y="10213"/>
                    <a:pt x="38001" y="2582"/>
                    <a:pt x="33417" y="1394"/>
                  </a:cubicBezTo>
                  <a:cubicBezTo>
                    <a:pt x="28841" y="214"/>
                    <a:pt x="22136" y="1"/>
                    <a:pt x="22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46"/>
            <p:cNvSpPr/>
            <p:nvPr/>
          </p:nvSpPr>
          <p:spPr>
            <a:xfrm>
              <a:off x="1342125" y="2099150"/>
              <a:ext cx="211000" cy="1111550"/>
            </a:xfrm>
            <a:custGeom>
              <a:avLst/>
              <a:gdLst/>
              <a:ahLst/>
              <a:cxnLst/>
              <a:rect l="l" t="t" r="r" b="b"/>
              <a:pathLst>
                <a:path w="8440" h="44462" extrusionOk="0">
                  <a:moveTo>
                    <a:pt x="538" y="1"/>
                  </a:moveTo>
                  <a:cubicBezTo>
                    <a:pt x="538" y="96"/>
                    <a:pt x="483" y="626"/>
                    <a:pt x="420" y="1307"/>
                  </a:cubicBezTo>
                  <a:cubicBezTo>
                    <a:pt x="261" y="2851"/>
                    <a:pt x="0" y="5440"/>
                    <a:pt x="0" y="6564"/>
                  </a:cubicBezTo>
                  <a:cubicBezTo>
                    <a:pt x="0" y="8298"/>
                    <a:pt x="3381" y="28509"/>
                    <a:pt x="4521" y="33592"/>
                  </a:cubicBezTo>
                  <a:cubicBezTo>
                    <a:pt x="5273" y="36909"/>
                    <a:pt x="6239" y="39331"/>
                    <a:pt x="7022" y="41279"/>
                  </a:cubicBezTo>
                  <a:cubicBezTo>
                    <a:pt x="7497" y="42451"/>
                    <a:pt x="7901" y="43472"/>
                    <a:pt x="8186" y="44461"/>
                  </a:cubicBezTo>
                  <a:lnTo>
                    <a:pt x="8439" y="44390"/>
                  </a:lnTo>
                  <a:cubicBezTo>
                    <a:pt x="8154" y="43385"/>
                    <a:pt x="7743" y="42364"/>
                    <a:pt x="7268" y="41176"/>
                  </a:cubicBezTo>
                  <a:cubicBezTo>
                    <a:pt x="6492" y="39244"/>
                    <a:pt x="5518" y="36838"/>
                    <a:pt x="4782" y="33536"/>
                  </a:cubicBezTo>
                  <a:cubicBezTo>
                    <a:pt x="3523" y="27931"/>
                    <a:pt x="269" y="8108"/>
                    <a:pt x="269" y="6564"/>
                  </a:cubicBezTo>
                  <a:cubicBezTo>
                    <a:pt x="269" y="5456"/>
                    <a:pt x="523" y="2875"/>
                    <a:pt x="681" y="1331"/>
                  </a:cubicBezTo>
                  <a:cubicBezTo>
                    <a:pt x="760" y="523"/>
                    <a:pt x="808" y="104"/>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46"/>
            <p:cNvSpPr/>
            <p:nvPr/>
          </p:nvSpPr>
          <p:spPr>
            <a:xfrm>
              <a:off x="1453950" y="2540925"/>
              <a:ext cx="138350" cy="48900"/>
            </a:xfrm>
            <a:custGeom>
              <a:avLst/>
              <a:gdLst/>
              <a:ahLst/>
              <a:cxnLst/>
              <a:rect l="l" t="t" r="r" b="b"/>
              <a:pathLst>
                <a:path w="5534" h="1956" extrusionOk="0">
                  <a:moveTo>
                    <a:pt x="5534" y="0"/>
                  </a:moveTo>
                  <a:cubicBezTo>
                    <a:pt x="3222" y="24"/>
                    <a:pt x="135" y="1655"/>
                    <a:pt x="0" y="1726"/>
                  </a:cubicBezTo>
                  <a:lnTo>
                    <a:pt x="127" y="1956"/>
                  </a:lnTo>
                  <a:cubicBezTo>
                    <a:pt x="158" y="1940"/>
                    <a:pt x="3293" y="285"/>
                    <a:pt x="5534" y="269"/>
                  </a:cubicBezTo>
                  <a:lnTo>
                    <a:pt x="55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46"/>
            <p:cNvSpPr/>
            <p:nvPr/>
          </p:nvSpPr>
          <p:spPr>
            <a:xfrm>
              <a:off x="1441325" y="1773975"/>
              <a:ext cx="308100" cy="369150"/>
            </a:xfrm>
            <a:custGeom>
              <a:avLst/>
              <a:gdLst/>
              <a:ahLst/>
              <a:cxnLst/>
              <a:rect l="l" t="t" r="r" b="b"/>
              <a:pathLst>
                <a:path w="12324" h="14766" extrusionOk="0">
                  <a:moveTo>
                    <a:pt x="11427" y="1"/>
                  </a:moveTo>
                  <a:cubicBezTo>
                    <a:pt x="11423" y="1"/>
                    <a:pt x="11419" y="1"/>
                    <a:pt x="11414" y="1"/>
                  </a:cubicBezTo>
                  <a:lnTo>
                    <a:pt x="4147" y="151"/>
                  </a:lnTo>
                  <a:cubicBezTo>
                    <a:pt x="3735" y="159"/>
                    <a:pt x="3379" y="436"/>
                    <a:pt x="3284" y="824"/>
                  </a:cubicBezTo>
                  <a:lnTo>
                    <a:pt x="117" y="13823"/>
                  </a:lnTo>
                  <a:cubicBezTo>
                    <a:pt x="0" y="14306"/>
                    <a:pt x="381" y="14766"/>
                    <a:pt x="883" y="14766"/>
                  </a:cubicBezTo>
                  <a:cubicBezTo>
                    <a:pt x="892" y="14766"/>
                    <a:pt x="900" y="14766"/>
                    <a:pt x="909" y="14765"/>
                  </a:cubicBezTo>
                  <a:lnTo>
                    <a:pt x="8176" y="14623"/>
                  </a:lnTo>
                  <a:cubicBezTo>
                    <a:pt x="8588" y="14615"/>
                    <a:pt x="8944" y="14330"/>
                    <a:pt x="9039" y="13942"/>
                  </a:cubicBezTo>
                  <a:lnTo>
                    <a:pt x="12206" y="943"/>
                  </a:lnTo>
                  <a:cubicBezTo>
                    <a:pt x="12324" y="464"/>
                    <a:pt x="11936" y="1"/>
                    <a:pt x="11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46"/>
            <p:cNvSpPr/>
            <p:nvPr/>
          </p:nvSpPr>
          <p:spPr>
            <a:xfrm>
              <a:off x="1658000" y="1808625"/>
              <a:ext cx="68700" cy="81550"/>
            </a:xfrm>
            <a:custGeom>
              <a:avLst/>
              <a:gdLst/>
              <a:ahLst/>
              <a:cxnLst/>
              <a:rect l="l" t="t" r="r" b="b"/>
              <a:pathLst>
                <a:path w="2748" h="3262" extrusionOk="0">
                  <a:moveTo>
                    <a:pt x="2447" y="261"/>
                  </a:moveTo>
                  <a:cubicBezTo>
                    <a:pt x="2455" y="261"/>
                    <a:pt x="2462" y="269"/>
                    <a:pt x="2470" y="277"/>
                  </a:cubicBezTo>
                  <a:cubicBezTo>
                    <a:pt x="2478" y="285"/>
                    <a:pt x="2470" y="293"/>
                    <a:pt x="2470" y="293"/>
                  </a:cubicBezTo>
                  <a:lnTo>
                    <a:pt x="1829" y="2929"/>
                  </a:lnTo>
                  <a:cubicBezTo>
                    <a:pt x="1829" y="2953"/>
                    <a:pt x="1805" y="2969"/>
                    <a:pt x="1782" y="2969"/>
                  </a:cubicBezTo>
                  <a:lnTo>
                    <a:pt x="309" y="3001"/>
                  </a:lnTo>
                  <a:cubicBezTo>
                    <a:pt x="306" y="3002"/>
                    <a:pt x="303" y="3003"/>
                    <a:pt x="301" y="3003"/>
                  </a:cubicBezTo>
                  <a:cubicBezTo>
                    <a:pt x="290" y="3003"/>
                    <a:pt x="284" y="2991"/>
                    <a:pt x="277" y="2985"/>
                  </a:cubicBezTo>
                  <a:cubicBezTo>
                    <a:pt x="277" y="2977"/>
                    <a:pt x="277" y="2969"/>
                    <a:pt x="277" y="2969"/>
                  </a:cubicBezTo>
                  <a:lnTo>
                    <a:pt x="919" y="333"/>
                  </a:lnTo>
                  <a:cubicBezTo>
                    <a:pt x="927" y="309"/>
                    <a:pt x="942" y="293"/>
                    <a:pt x="966" y="293"/>
                  </a:cubicBezTo>
                  <a:lnTo>
                    <a:pt x="2447" y="261"/>
                  </a:lnTo>
                  <a:close/>
                  <a:moveTo>
                    <a:pt x="2439" y="0"/>
                  </a:moveTo>
                  <a:lnTo>
                    <a:pt x="966" y="32"/>
                  </a:lnTo>
                  <a:cubicBezTo>
                    <a:pt x="816" y="32"/>
                    <a:pt x="697" y="135"/>
                    <a:pt x="665" y="269"/>
                  </a:cubicBezTo>
                  <a:lnTo>
                    <a:pt x="24" y="2906"/>
                  </a:lnTo>
                  <a:cubicBezTo>
                    <a:pt x="0" y="2993"/>
                    <a:pt x="16" y="3080"/>
                    <a:pt x="72" y="3151"/>
                  </a:cubicBezTo>
                  <a:cubicBezTo>
                    <a:pt x="135" y="3222"/>
                    <a:pt x="214" y="3262"/>
                    <a:pt x="309" y="3262"/>
                  </a:cubicBezTo>
                  <a:lnTo>
                    <a:pt x="1790" y="3230"/>
                  </a:lnTo>
                  <a:cubicBezTo>
                    <a:pt x="1932" y="3230"/>
                    <a:pt x="2059" y="3135"/>
                    <a:pt x="2090" y="2993"/>
                  </a:cubicBezTo>
                  <a:lnTo>
                    <a:pt x="2732" y="356"/>
                  </a:lnTo>
                  <a:cubicBezTo>
                    <a:pt x="2747" y="269"/>
                    <a:pt x="2732" y="182"/>
                    <a:pt x="2676" y="111"/>
                  </a:cubicBezTo>
                  <a:cubicBezTo>
                    <a:pt x="2621" y="40"/>
                    <a:pt x="2534"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46"/>
            <p:cNvSpPr/>
            <p:nvPr/>
          </p:nvSpPr>
          <p:spPr>
            <a:xfrm>
              <a:off x="1450975" y="1782500"/>
              <a:ext cx="285625" cy="349550"/>
            </a:xfrm>
            <a:custGeom>
              <a:avLst/>
              <a:gdLst/>
              <a:ahLst/>
              <a:cxnLst/>
              <a:rect l="l" t="t" r="r" b="b"/>
              <a:pathLst>
                <a:path w="11425" h="13982" extrusionOk="0">
                  <a:moveTo>
                    <a:pt x="11416" y="0"/>
                  </a:moveTo>
                  <a:lnTo>
                    <a:pt x="4157" y="150"/>
                  </a:lnTo>
                  <a:cubicBezTo>
                    <a:pt x="3682" y="158"/>
                    <a:pt x="3270" y="475"/>
                    <a:pt x="3159" y="926"/>
                  </a:cubicBezTo>
                  <a:lnTo>
                    <a:pt x="0" y="13926"/>
                  </a:lnTo>
                  <a:lnTo>
                    <a:pt x="262" y="13981"/>
                  </a:lnTo>
                  <a:lnTo>
                    <a:pt x="3420" y="990"/>
                  </a:lnTo>
                  <a:cubicBezTo>
                    <a:pt x="3500" y="657"/>
                    <a:pt x="3800" y="420"/>
                    <a:pt x="4157" y="412"/>
                  </a:cubicBezTo>
                  <a:lnTo>
                    <a:pt x="11424" y="261"/>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46"/>
            <p:cNvSpPr/>
            <p:nvPr/>
          </p:nvSpPr>
          <p:spPr>
            <a:xfrm>
              <a:off x="1682550" y="1822175"/>
              <a:ext cx="29300" cy="22200"/>
            </a:xfrm>
            <a:custGeom>
              <a:avLst/>
              <a:gdLst/>
              <a:ahLst/>
              <a:cxnLst/>
              <a:rect l="l" t="t" r="r" b="b"/>
              <a:pathLst>
                <a:path w="1172" h="888" extrusionOk="0">
                  <a:moveTo>
                    <a:pt x="683" y="0"/>
                  </a:moveTo>
                  <a:cubicBezTo>
                    <a:pt x="453" y="0"/>
                    <a:pt x="213" y="134"/>
                    <a:pt x="119" y="337"/>
                  </a:cubicBezTo>
                  <a:cubicBezTo>
                    <a:pt x="0" y="574"/>
                    <a:pt x="119" y="820"/>
                    <a:pt x="372" y="875"/>
                  </a:cubicBezTo>
                  <a:cubicBezTo>
                    <a:pt x="410" y="883"/>
                    <a:pt x="449" y="887"/>
                    <a:pt x="488" y="887"/>
                  </a:cubicBezTo>
                  <a:cubicBezTo>
                    <a:pt x="719" y="887"/>
                    <a:pt x="958" y="754"/>
                    <a:pt x="1053" y="551"/>
                  </a:cubicBezTo>
                  <a:cubicBezTo>
                    <a:pt x="1172" y="313"/>
                    <a:pt x="1053" y="76"/>
                    <a:pt x="800" y="12"/>
                  </a:cubicBezTo>
                  <a:cubicBezTo>
                    <a:pt x="762" y="4"/>
                    <a:pt x="723"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46"/>
            <p:cNvSpPr/>
            <p:nvPr/>
          </p:nvSpPr>
          <p:spPr>
            <a:xfrm>
              <a:off x="1675225" y="1852650"/>
              <a:ext cx="29300" cy="22200"/>
            </a:xfrm>
            <a:custGeom>
              <a:avLst/>
              <a:gdLst/>
              <a:ahLst/>
              <a:cxnLst/>
              <a:rect l="l" t="t" r="r" b="b"/>
              <a:pathLst>
                <a:path w="1172" h="888" extrusionOk="0">
                  <a:moveTo>
                    <a:pt x="676" y="0"/>
                  </a:moveTo>
                  <a:cubicBezTo>
                    <a:pt x="447" y="0"/>
                    <a:pt x="212" y="134"/>
                    <a:pt x="111" y="337"/>
                  </a:cubicBezTo>
                  <a:cubicBezTo>
                    <a:pt x="0" y="575"/>
                    <a:pt x="111" y="820"/>
                    <a:pt x="372" y="875"/>
                  </a:cubicBezTo>
                  <a:cubicBezTo>
                    <a:pt x="410" y="883"/>
                    <a:pt x="449" y="887"/>
                    <a:pt x="488" y="887"/>
                  </a:cubicBezTo>
                  <a:cubicBezTo>
                    <a:pt x="717" y="887"/>
                    <a:pt x="952" y="754"/>
                    <a:pt x="1053" y="551"/>
                  </a:cubicBezTo>
                  <a:cubicBezTo>
                    <a:pt x="1172" y="313"/>
                    <a:pt x="1053" y="76"/>
                    <a:pt x="792" y="12"/>
                  </a:cubicBezTo>
                  <a:cubicBezTo>
                    <a:pt x="754" y="4"/>
                    <a:pt x="715" y="0"/>
                    <a:pt x="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46"/>
            <p:cNvSpPr/>
            <p:nvPr/>
          </p:nvSpPr>
          <p:spPr>
            <a:xfrm>
              <a:off x="1206350" y="1942000"/>
              <a:ext cx="528075" cy="488500"/>
            </a:xfrm>
            <a:custGeom>
              <a:avLst/>
              <a:gdLst/>
              <a:ahLst/>
              <a:cxnLst/>
              <a:rect l="l" t="t" r="r" b="b"/>
              <a:pathLst>
                <a:path w="21123" h="19540" extrusionOk="0">
                  <a:moveTo>
                    <a:pt x="18716" y="1"/>
                  </a:moveTo>
                  <a:cubicBezTo>
                    <a:pt x="18563" y="1"/>
                    <a:pt x="18384" y="27"/>
                    <a:pt x="18177" y="88"/>
                  </a:cubicBezTo>
                  <a:cubicBezTo>
                    <a:pt x="17283" y="349"/>
                    <a:pt x="15818" y="2162"/>
                    <a:pt x="14718" y="2859"/>
                  </a:cubicBezTo>
                  <a:cubicBezTo>
                    <a:pt x="13229" y="3788"/>
                    <a:pt x="11762" y="3943"/>
                    <a:pt x="10949" y="3943"/>
                  </a:cubicBezTo>
                  <a:cubicBezTo>
                    <a:pt x="10543" y="3943"/>
                    <a:pt x="10300" y="3904"/>
                    <a:pt x="10300" y="3904"/>
                  </a:cubicBezTo>
                  <a:lnTo>
                    <a:pt x="10799" y="1838"/>
                  </a:lnTo>
                  <a:lnTo>
                    <a:pt x="10799" y="1838"/>
                  </a:lnTo>
                  <a:cubicBezTo>
                    <a:pt x="9762" y="2590"/>
                    <a:pt x="8376" y="3294"/>
                    <a:pt x="7347" y="4046"/>
                  </a:cubicBezTo>
                  <a:cubicBezTo>
                    <a:pt x="6033" y="5020"/>
                    <a:pt x="4624" y="6334"/>
                    <a:pt x="3951" y="7427"/>
                  </a:cubicBezTo>
                  <a:cubicBezTo>
                    <a:pt x="3278" y="8519"/>
                    <a:pt x="2454" y="10847"/>
                    <a:pt x="0" y="13404"/>
                  </a:cubicBezTo>
                  <a:lnTo>
                    <a:pt x="7331" y="19540"/>
                  </a:lnTo>
                  <a:cubicBezTo>
                    <a:pt x="9500" y="16745"/>
                    <a:pt x="12073" y="14916"/>
                    <a:pt x="14163" y="13349"/>
                  </a:cubicBezTo>
                  <a:cubicBezTo>
                    <a:pt x="15026" y="12707"/>
                    <a:pt x="16095" y="12058"/>
                    <a:pt x="16815" y="11282"/>
                  </a:cubicBezTo>
                  <a:cubicBezTo>
                    <a:pt x="17615" y="10419"/>
                    <a:pt x="18391" y="9549"/>
                    <a:pt x="19080" y="8599"/>
                  </a:cubicBezTo>
                  <a:cubicBezTo>
                    <a:pt x="19705" y="7744"/>
                    <a:pt x="20924" y="4783"/>
                    <a:pt x="20861" y="4450"/>
                  </a:cubicBezTo>
                  <a:cubicBezTo>
                    <a:pt x="20829" y="4260"/>
                    <a:pt x="20671" y="4086"/>
                    <a:pt x="20410" y="4046"/>
                  </a:cubicBezTo>
                  <a:cubicBezTo>
                    <a:pt x="20798" y="3152"/>
                    <a:pt x="21122" y="2352"/>
                    <a:pt x="21091" y="2178"/>
                  </a:cubicBezTo>
                  <a:cubicBezTo>
                    <a:pt x="21044" y="1957"/>
                    <a:pt x="20838" y="1753"/>
                    <a:pt x="20479" y="1753"/>
                  </a:cubicBezTo>
                  <a:cubicBezTo>
                    <a:pt x="20413" y="1753"/>
                    <a:pt x="20343" y="1760"/>
                    <a:pt x="20267" y="1774"/>
                  </a:cubicBezTo>
                  <a:cubicBezTo>
                    <a:pt x="20505" y="1276"/>
                    <a:pt x="20663" y="888"/>
                    <a:pt x="20647" y="769"/>
                  </a:cubicBezTo>
                  <a:cubicBezTo>
                    <a:pt x="20624" y="518"/>
                    <a:pt x="20413" y="268"/>
                    <a:pt x="19996" y="268"/>
                  </a:cubicBezTo>
                  <a:cubicBezTo>
                    <a:pt x="19833" y="268"/>
                    <a:pt x="19639" y="306"/>
                    <a:pt x="19412" y="397"/>
                  </a:cubicBezTo>
                  <a:cubicBezTo>
                    <a:pt x="19343" y="184"/>
                    <a:pt x="19120" y="1"/>
                    <a:pt x="18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46"/>
            <p:cNvSpPr/>
            <p:nvPr/>
          </p:nvSpPr>
          <p:spPr>
            <a:xfrm>
              <a:off x="1621975" y="2030275"/>
              <a:ext cx="102550" cy="156975"/>
            </a:xfrm>
            <a:custGeom>
              <a:avLst/>
              <a:gdLst/>
              <a:ahLst/>
              <a:cxnLst/>
              <a:rect l="l" t="t" r="r" b="b"/>
              <a:pathLst>
                <a:path w="4102" h="6279" extrusionOk="0">
                  <a:moveTo>
                    <a:pt x="3864" y="1"/>
                  </a:moveTo>
                  <a:cubicBezTo>
                    <a:pt x="3436" y="998"/>
                    <a:pt x="2819" y="2289"/>
                    <a:pt x="2510" y="2859"/>
                  </a:cubicBezTo>
                  <a:cubicBezTo>
                    <a:pt x="1647" y="4466"/>
                    <a:pt x="16" y="6081"/>
                    <a:pt x="0" y="6097"/>
                  </a:cubicBezTo>
                  <a:lnTo>
                    <a:pt x="183" y="6279"/>
                  </a:lnTo>
                  <a:cubicBezTo>
                    <a:pt x="198" y="6263"/>
                    <a:pt x="1861" y="4624"/>
                    <a:pt x="2748" y="2978"/>
                  </a:cubicBezTo>
                  <a:cubicBezTo>
                    <a:pt x="3056" y="2408"/>
                    <a:pt x="3674" y="1109"/>
                    <a:pt x="4101" y="104"/>
                  </a:cubicBezTo>
                  <a:lnTo>
                    <a:pt x="3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46"/>
            <p:cNvSpPr/>
            <p:nvPr/>
          </p:nvSpPr>
          <p:spPr>
            <a:xfrm>
              <a:off x="1591500" y="1975450"/>
              <a:ext cx="129075" cy="172625"/>
            </a:xfrm>
            <a:custGeom>
              <a:avLst/>
              <a:gdLst/>
              <a:ahLst/>
              <a:cxnLst/>
              <a:rect l="l" t="t" r="r" b="b"/>
              <a:pathLst>
                <a:path w="5163" h="6905" extrusionOk="0">
                  <a:moveTo>
                    <a:pt x="4917" y="1"/>
                  </a:moveTo>
                  <a:cubicBezTo>
                    <a:pt x="4489" y="983"/>
                    <a:pt x="3444" y="2922"/>
                    <a:pt x="2874" y="3587"/>
                  </a:cubicBezTo>
                  <a:cubicBezTo>
                    <a:pt x="2146" y="4426"/>
                    <a:pt x="16" y="6706"/>
                    <a:pt x="0" y="6730"/>
                  </a:cubicBezTo>
                  <a:lnTo>
                    <a:pt x="190" y="6904"/>
                  </a:lnTo>
                  <a:cubicBezTo>
                    <a:pt x="214" y="6881"/>
                    <a:pt x="2344" y="4608"/>
                    <a:pt x="3072" y="3761"/>
                  </a:cubicBezTo>
                  <a:cubicBezTo>
                    <a:pt x="3658" y="3081"/>
                    <a:pt x="4727" y="1101"/>
                    <a:pt x="5162" y="104"/>
                  </a:cubicBezTo>
                  <a:lnTo>
                    <a:pt x="49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46"/>
            <p:cNvSpPr/>
            <p:nvPr/>
          </p:nvSpPr>
          <p:spPr>
            <a:xfrm>
              <a:off x="1550325" y="1956075"/>
              <a:ext cx="145300" cy="154600"/>
            </a:xfrm>
            <a:custGeom>
              <a:avLst/>
              <a:gdLst/>
              <a:ahLst/>
              <a:cxnLst/>
              <a:rect l="l" t="t" r="r" b="b"/>
              <a:pathLst>
                <a:path w="5812" h="6184" extrusionOk="0">
                  <a:moveTo>
                    <a:pt x="5550" y="0"/>
                  </a:moveTo>
                  <a:cubicBezTo>
                    <a:pt x="5511" y="309"/>
                    <a:pt x="3642" y="2953"/>
                    <a:pt x="2811" y="3673"/>
                  </a:cubicBezTo>
                  <a:cubicBezTo>
                    <a:pt x="1996" y="4386"/>
                    <a:pt x="24" y="5961"/>
                    <a:pt x="1" y="5977"/>
                  </a:cubicBezTo>
                  <a:lnTo>
                    <a:pt x="167" y="6183"/>
                  </a:lnTo>
                  <a:cubicBezTo>
                    <a:pt x="183" y="6167"/>
                    <a:pt x="2162" y="4584"/>
                    <a:pt x="2985" y="3871"/>
                  </a:cubicBezTo>
                  <a:cubicBezTo>
                    <a:pt x="3785" y="3183"/>
                    <a:pt x="5788" y="435"/>
                    <a:pt x="5812" y="16"/>
                  </a:cubicBezTo>
                  <a:lnTo>
                    <a:pt x="5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46"/>
            <p:cNvSpPr/>
            <p:nvPr/>
          </p:nvSpPr>
          <p:spPr>
            <a:xfrm>
              <a:off x="1433750" y="2031275"/>
              <a:ext cx="36250" cy="12500"/>
            </a:xfrm>
            <a:custGeom>
              <a:avLst/>
              <a:gdLst/>
              <a:ahLst/>
              <a:cxnLst/>
              <a:rect l="l" t="t" r="r" b="b"/>
              <a:pathLst>
                <a:path w="1450" h="500" extrusionOk="0">
                  <a:moveTo>
                    <a:pt x="64" y="0"/>
                  </a:moveTo>
                  <a:lnTo>
                    <a:pt x="1" y="254"/>
                  </a:lnTo>
                  <a:cubicBezTo>
                    <a:pt x="468" y="365"/>
                    <a:pt x="951" y="452"/>
                    <a:pt x="1426" y="499"/>
                  </a:cubicBezTo>
                  <a:lnTo>
                    <a:pt x="1449" y="238"/>
                  </a:lnTo>
                  <a:cubicBezTo>
                    <a:pt x="990" y="190"/>
                    <a:pt x="523" y="111"/>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46"/>
            <p:cNvSpPr/>
            <p:nvPr/>
          </p:nvSpPr>
          <p:spPr>
            <a:xfrm>
              <a:off x="375475" y="2013275"/>
              <a:ext cx="1106600" cy="918600"/>
            </a:xfrm>
            <a:custGeom>
              <a:avLst/>
              <a:gdLst/>
              <a:ahLst/>
              <a:cxnLst/>
              <a:rect l="l" t="t" r="r" b="b"/>
              <a:pathLst>
                <a:path w="44264" h="36744" extrusionOk="0">
                  <a:moveTo>
                    <a:pt x="10640" y="0"/>
                  </a:moveTo>
                  <a:lnTo>
                    <a:pt x="0" y="17298"/>
                  </a:lnTo>
                  <a:cubicBezTo>
                    <a:pt x="0" y="17298"/>
                    <a:pt x="8701" y="25627"/>
                    <a:pt x="15739" y="32483"/>
                  </a:cubicBezTo>
                  <a:cubicBezTo>
                    <a:pt x="18987" y="35649"/>
                    <a:pt x="21775" y="36743"/>
                    <a:pt x="24035" y="36743"/>
                  </a:cubicBezTo>
                  <a:cubicBezTo>
                    <a:pt x="26357" y="36743"/>
                    <a:pt x="28121" y="35587"/>
                    <a:pt x="29253" y="34335"/>
                  </a:cubicBezTo>
                  <a:cubicBezTo>
                    <a:pt x="33283" y="29878"/>
                    <a:pt x="44263" y="16031"/>
                    <a:pt x="44263" y="16031"/>
                  </a:cubicBezTo>
                  <a:lnTo>
                    <a:pt x="35697" y="6421"/>
                  </a:lnTo>
                  <a:lnTo>
                    <a:pt x="24107" y="17781"/>
                  </a:lnTo>
                  <a:lnTo>
                    <a:pt x="10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46"/>
            <p:cNvSpPr/>
            <p:nvPr/>
          </p:nvSpPr>
          <p:spPr>
            <a:xfrm>
              <a:off x="373100" y="2411875"/>
              <a:ext cx="1111550" cy="523325"/>
            </a:xfrm>
            <a:custGeom>
              <a:avLst/>
              <a:gdLst/>
              <a:ahLst/>
              <a:cxnLst/>
              <a:rect l="l" t="t" r="r" b="b"/>
              <a:pathLst>
                <a:path w="44462" h="20933" extrusionOk="0">
                  <a:moveTo>
                    <a:pt x="44255" y="0"/>
                  </a:moveTo>
                  <a:cubicBezTo>
                    <a:pt x="44145" y="143"/>
                    <a:pt x="33235" y="13902"/>
                    <a:pt x="29253" y="18296"/>
                  </a:cubicBezTo>
                  <a:cubicBezTo>
                    <a:pt x="28485" y="19151"/>
                    <a:pt x="26822" y="20584"/>
                    <a:pt x="24337" y="20663"/>
                  </a:cubicBezTo>
                  <a:cubicBezTo>
                    <a:pt x="24267" y="20665"/>
                    <a:pt x="24197" y="20666"/>
                    <a:pt x="24128" y="20666"/>
                  </a:cubicBezTo>
                  <a:cubicBezTo>
                    <a:pt x="21559" y="20666"/>
                    <a:pt x="18804" y="19249"/>
                    <a:pt x="15921" y="16444"/>
                  </a:cubicBezTo>
                  <a:cubicBezTo>
                    <a:pt x="8970" y="9667"/>
                    <a:pt x="269" y="1338"/>
                    <a:pt x="182" y="1259"/>
                  </a:cubicBezTo>
                  <a:lnTo>
                    <a:pt x="0" y="1449"/>
                  </a:lnTo>
                  <a:cubicBezTo>
                    <a:pt x="87" y="1528"/>
                    <a:pt x="8788" y="9857"/>
                    <a:pt x="15739" y="16634"/>
                  </a:cubicBezTo>
                  <a:cubicBezTo>
                    <a:pt x="18668" y="19484"/>
                    <a:pt x="21487" y="20932"/>
                    <a:pt x="24123" y="20932"/>
                  </a:cubicBezTo>
                  <a:cubicBezTo>
                    <a:pt x="24194" y="20932"/>
                    <a:pt x="24273" y="20932"/>
                    <a:pt x="24345" y="20924"/>
                  </a:cubicBezTo>
                  <a:cubicBezTo>
                    <a:pt x="26925" y="20845"/>
                    <a:pt x="28651" y="19357"/>
                    <a:pt x="29451" y="18478"/>
                  </a:cubicBezTo>
                  <a:cubicBezTo>
                    <a:pt x="33433" y="14068"/>
                    <a:pt x="44350" y="301"/>
                    <a:pt x="44461" y="167"/>
                  </a:cubicBezTo>
                  <a:lnTo>
                    <a:pt x="44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46"/>
            <p:cNvSpPr/>
            <p:nvPr/>
          </p:nvSpPr>
          <p:spPr>
            <a:xfrm>
              <a:off x="574175" y="1962200"/>
              <a:ext cx="696125" cy="500550"/>
            </a:xfrm>
            <a:custGeom>
              <a:avLst/>
              <a:gdLst/>
              <a:ahLst/>
              <a:cxnLst/>
              <a:rect l="l" t="t" r="r" b="b"/>
              <a:pathLst>
                <a:path w="27845" h="20022" extrusionOk="0">
                  <a:moveTo>
                    <a:pt x="127" y="0"/>
                  </a:moveTo>
                  <a:lnTo>
                    <a:pt x="1" y="230"/>
                  </a:lnTo>
                  <a:cubicBezTo>
                    <a:pt x="1307" y="958"/>
                    <a:pt x="2471" y="1964"/>
                    <a:pt x="3350" y="3136"/>
                  </a:cubicBezTo>
                  <a:lnTo>
                    <a:pt x="16143" y="20022"/>
                  </a:lnTo>
                  <a:lnTo>
                    <a:pt x="27844" y="8559"/>
                  </a:lnTo>
                  <a:lnTo>
                    <a:pt x="27654" y="8369"/>
                  </a:lnTo>
                  <a:lnTo>
                    <a:pt x="16175" y="19626"/>
                  </a:lnTo>
                  <a:lnTo>
                    <a:pt x="3563" y="2977"/>
                  </a:lnTo>
                  <a:cubicBezTo>
                    <a:pt x="2653" y="1774"/>
                    <a:pt x="1465" y="745"/>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46"/>
            <p:cNvSpPr/>
            <p:nvPr/>
          </p:nvSpPr>
          <p:spPr>
            <a:xfrm>
              <a:off x="798025" y="2455225"/>
              <a:ext cx="182125" cy="249600"/>
            </a:xfrm>
            <a:custGeom>
              <a:avLst/>
              <a:gdLst/>
              <a:ahLst/>
              <a:cxnLst/>
              <a:rect l="l" t="t" r="r" b="b"/>
              <a:pathLst>
                <a:path w="7285" h="9984" extrusionOk="0">
                  <a:moveTo>
                    <a:pt x="7118" y="0"/>
                  </a:moveTo>
                  <a:cubicBezTo>
                    <a:pt x="7086" y="32"/>
                    <a:pt x="3761" y="2858"/>
                    <a:pt x="2305" y="4845"/>
                  </a:cubicBezTo>
                  <a:cubicBezTo>
                    <a:pt x="1093" y="6508"/>
                    <a:pt x="48" y="9762"/>
                    <a:pt x="1" y="9904"/>
                  </a:cubicBezTo>
                  <a:lnTo>
                    <a:pt x="254" y="9983"/>
                  </a:lnTo>
                  <a:cubicBezTo>
                    <a:pt x="262" y="9944"/>
                    <a:pt x="1331" y="6634"/>
                    <a:pt x="2518" y="5004"/>
                  </a:cubicBezTo>
                  <a:cubicBezTo>
                    <a:pt x="3959" y="3040"/>
                    <a:pt x="7253" y="230"/>
                    <a:pt x="7284" y="198"/>
                  </a:cubicBezTo>
                  <a:lnTo>
                    <a:pt x="7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46"/>
            <p:cNvSpPr/>
            <p:nvPr/>
          </p:nvSpPr>
          <p:spPr>
            <a:xfrm>
              <a:off x="1192300" y="2243250"/>
              <a:ext cx="226225" cy="255525"/>
            </a:xfrm>
            <a:custGeom>
              <a:avLst/>
              <a:gdLst/>
              <a:ahLst/>
              <a:cxnLst/>
              <a:rect l="l" t="t" r="r" b="b"/>
              <a:pathLst>
                <a:path w="9049" h="10221" extrusionOk="0">
                  <a:moveTo>
                    <a:pt x="198" y="0"/>
                  </a:moveTo>
                  <a:lnTo>
                    <a:pt x="0" y="174"/>
                  </a:lnTo>
                  <a:lnTo>
                    <a:pt x="8851" y="10221"/>
                  </a:lnTo>
                  <a:lnTo>
                    <a:pt x="9049" y="10047"/>
                  </a:lnTo>
                  <a:lnTo>
                    <a:pt x="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46"/>
            <p:cNvSpPr/>
            <p:nvPr/>
          </p:nvSpPr>
          <p:spPr>
            <a:xfrm>
              <a:off x="638900" y="1896300"/>
              <a:ext cx="477600" cy="153000"/>
            </a:xfrm>
            <a:custGeom>
              <a:avLst/>
              <a:gdLst/>
              <a:ahLst/>
              <a:cxnLst/>
              <a:rect l="l" t="t" r="r" b="b"/>
              <a:pathLst>
                <a:path w="19104" h="6120" extrusionOk="0">
                  <a:moveTo>
                    <a:pt x="206" y="0"/>
                  </a:moveTo>
                  <a:lnTo>
                    <a:pt x="1" y="159"/>
                  </a:lnTo>
                  <a:cubicBezTo>
                    <a:pt x="1893" y="2613"/>
                    <a:pt x="4616" y="4489"/>
                    <a:pt x="7672" y="5455"/>
                  </a:cubicBezTo>
                  <a:cubicBezTo>
                    <a:pt x="9097" y="5898"/>
                    <a:pt x="10514" y="6120"/>
                    <a:pt x="11844" y="6120"/>
                  </a:cubicBezTo>
                  <a:cubicBezTo>
                    <a:pt x="12945" y="6120"/>
                    <a:pt x="13990" y="5969"/>
                    <a:pt x="14932" y="5661"/>
                  </a:cubicBezTo>
                  <a:cubicBezTo>
                    <a:pt x="17370" y="4869"/>
                    <a:pt x="18819" y="2929"/>
                    <a:pt x="19104" y="64"/>
                  </a:cubicBezTo>
                  <a:lnTo>
                    <a:pt x="18835" y="32"/>
                  </a:lnTo>
                  <a:cubicBezTo>
                    <a:pt x="18566" y="2795"/>
                    <a:pt x="17188" y="4647"/>
                    <a:pt x="14853" y="5407"/>
                  </a:cubicBezTo>
                  <a:cubicBezTo>
                    <a:pt x="13931" y="5708"/>
                    <a:pt x="12911" y="5859"/>
                    <a:pt x="11834" y="5859"/>
                  </a:cubicBezTo>
                  <a:cubicBezTo>
                    <a:pt x="10532" y="5859"/>
                    <a:pt x="9146" y="5639"/>
                    <a:pt x="7751" y="5202"/>
                  </a:cubicBezTo>
                  <a:cubicBezTo>
                    <a:pt x="4751" y="4252"/>
                    <a:pt x="2067" y="2407"/>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46"/>
            <p:cNvSpPr/>
            <p:nvPr/>
          </p:nvSpPr>
          <p:spPr>
            <a:xfrm>
              <a:off x="517175" y="3139225"/>
              <a:ext cx="462375" cy="107500"/>
            </a:xfrm>
            <a:custGeom>
              <a:avLst/>
              <a:gdLst/>
              <a:ahLst/>
              <a:cxnLst/>
              <a:rect l="l" t="t" r="r" b="b"/>
              <a:pathLst>
                <a:path w="18495" h="4300" extrusionOk="0">
                  <a:moveTo>
                    <a:pt x="18479" y="1"/>
                  </a:moveTo>
                  <a:cubicBezTo>
                    <a:pt x="12905" y="357"/>
                    <a:pt x="4767" y="1869"/>
                    <a:pt x="1" y="4062"/>
                  </a:cubicBezTo>
                  <a:lnTo>
                    <a:pt x="112" y="4299"/>
                  </a:lnTo>
                  <a:cubicBezTo>
                    <a:pt x="4846" y="2122"/>
                    <a:pt x="12945" y="618"/>
                    <a:pt x="18494" y="262"/>
                  </a:cubicBezTo>
                  <a:lnTo>
                    <a:pt x="18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46"/>
            <p:cNvSpPr/>
            <p:nvPr/>
          </p:nvSpPr>
          <p:spPr>
            <a:xfrm>
              <a:off x="577350" y="3204175"/>
              <a:ext cx="618325" cy="42750"/>
            </a:xfrm>
            <a:custGeom>
              <a:avLst/>
              <a:gdLst/>
              <a:ahLst/>
              <a:cxnLst/>
              <a:rect l="l" t="t" r="r" b="b"/>
              <a:pathLst>
                <a:path w="24733" h="1710" extrusionOk="0">
                  <a:moveTo>
                    <a:pt x="8154" y="0"/>
                  </a:moveTo>
                  <a:cubicBezTo>
                    <a:pt x="5162" y="0"/>
                    <a:pt x="2291" y="176"/>
                    <a:pt x="0" y="514"/>
                  </a:cubicBezTo>
                  <a:lnTo>
                    <a:pt x="40" y="775"/>
                  </a:lnTo>
                  <a:cubicBezTo>
                    <a:pt x="2320" y="437"/>
                    <a:pt x="5177" y="261"/>
                    <a:pt x="8156" y="261"/>
                  </a:cubicBezTo>
                  <a:cubicBezTo>
                    <a:pt x="9646" y="261"/>
                    <a:pt x="11166" y="305"/>
                    <a:pt x="12659" y="395"/>
                  </a:cubicBezTo>
                  <a:cubicBezTo>
                    <a:pt x="15422" y="561"/>
                    <a:pt x="18217" y="910"/>
                    <a:pt x="20925" y="1250"/>
                  </a:cubicBezTo>
                  <a:cubicBezTo>
                    <a:pt x="22168" y="1408"/>
                    <a:pt x="23442" y="1567"/>
                    <a:pt x="24709" y="1709"/>
                  </a:cubicBezTo>
                  <a:lnTo>
                    <a:pt x="24733" y="1440"/>
                  </a:lnTo>
                  <a:cubicBezTo>
                    <a:pt x="23474" y="1305"/>
                    <a:pt x="22199" y="1139"/>
                    <a:pt x="20956" y="989"/>
                  </a:cubicBezTo>
                  <a:cubicBezTo>
                    <a:pt x="18249" y="648"/>
                    <a:pt x="15446" y="300"/>
                    <a:pt x="12675" y="134"/>
                  </a:cubicBezTo>
                  <a:cubicBezTo>
                    <a:pt x="11176" y="44"/>
                    <a:pt x="9650" y="0"/>
                    <a:pt x="8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46"/>
            <p:cNvSpPr/>
            <p:nvPr/>
          </p:nvSpPr>
          <p:spPr>
            <a:xfrm>
              <a:off x="1342125" y="3263525"/>
              <a:ext cx="193375" cy="44150"/>
            </a:xfrm>
            <a:custGeom>
              <a:avLst/>
              <a:gdLst/>
              <a:ahLst/>
              <a:cxnLst/>
              <a:rect l="l" t="t" r="r" b="b"/>
              <a:pathLst>
                <a:path w="7735" h="1766" extrusionOk="0">
                  <a:moveTo>
                    <a:pt x="40" y="0"/>
                  </a:moveTo>
                  <a:lnTo>
                    <a:pt x="0" y="262"/>
                  </a:lnTo>
                  <a:cubicBezTo>
                    <a:pt x="1995" y="531"/>
                    <a:pt x="4948" y="1022"/>
                    <a:pt x="7664" y="1766"/>
                  </a:cubicBezTo>
                  <a:lnTo>
                    <a:pt x="7735" y="1512"/>
                  </a:lnTo>
                  <a:cubicBezTo>
                    <a:pt x="5004" y="760"/>
                    <a:pt x="2043" y="269"/>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46"/>
            <p:cNvSpPr/>
            <p:nvPr/>
          </p:nvSpPr>
          <p:spPr>
            <a:xfrm>
              <a:off x="668400" y="1545575"/>
              <a:ext cx="428525" cy="439350"/>
            </a:xfrm>
            <a:custGeom>
              <a:avLst/>
              <a:gdLst/>
              <a:ahLst/>
              <a:cxnLst/>
              <a:rect l="l" t="t" r="r" b="b"/>
              <a:pathLst>
                <a:path w="17141" h="17574" extrusionOk="0">
                  <a:moveTo>
                    <a:pt x="4212" y="1"/>
                  </a:moveTo>
                  <a:lnTo>
                    <a:pt x="0" y="12098"/>
                  </a:lnTo>
                  <a:cubicBezTo>
                    <a:pt x="0" y="12098"/>
                    <a:pt x="4172" y="17574"/>
                    <a:pt x="11274" y="17574"/>
                  </a:cubicBezTo>
                  <a:cubicBezTo>
                    <a:pt x="11407" y="17574"/>
                    <a:pt x="11542" y="17572"/>
                    <a:pt x="11678" y="17568"/>
                  </a:cubicBezTo>
                  <a:cubicBezTo>
                    <a:pt x="15731" y="17457"/>
                    <a:pt x="15881" y="15066"/>
                    <a:pt x="15881" y="15066"/>
                  </a:cubicBezTo>
                  <a:lnTo>
                    <a:pt x="17140" y="7759"/>
                  </a:lnTo>
                  <a:lnTo>
                    <a:pt x="4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46"/>
            <p:cNvSpPr/>
            <p:nvPr/>
          </p:nvSpPr>
          <p:spPr>
            <a:xfrm>
              <a:off x="656125" y="1222500"/>
              <a:ext cx="565675" cy="571925"/>
            </a:xfrm>
            <a:custGeom>
              <a:avLst/>
              <a:gdLst/>
              <a:ahLst/>
              <a:cxnLst/>
              <a:rect l="l" t="t" r="r" b="b"/>
              <a:pathLst>
                <a:path w="22627" h="22877" extrusionOk="0">
                  <a:moveTo>
                    <a:pt x="9734" y="0"/>
                  </a:moveTo>
                  <a:cubicBezTo>
                    <a:pt x="8206" y="0"/>
                    <a:pt x="6691" y="269"/>
                    <a:pt x="5376" y="787"/>
                  </a:cubicBezTo>
                  <a:cubicBezTo>
                    <a:pt x="3215" y="1634"/>
                    <a:pt x="1766" y="3162"/>
                    <a:pt x="974" y="4967"/>
                  </a:cubicBezTo>
                  <a:cubicBezTo>
                    <a:pt x="24" y="7113"/>
                    <a:pt x="0" y="9662"/>
                    <a:pt x="800" y="11958"/>
                  </a:cubicBezTo>
                  <a:cubicBezTo>
                    <a:pt x="1528" y="14048"/>
                    <a:pt x="2779" y="15972"/>
                    <a:pt x="4355" y="17539"/>
                  </a:cubicBezTo>
                  <a:cubicBezTo>
                    <a:pt x="6809" y="19978"/>
                    <a:pt x="10395" y="22424"/>
                    <a:pt x="14013" y="22820"/>
                  </a:cubicBezTo>
                  <a:cubicBezTo>
                    <a:pt x="14358" y="22857"/>
                    <a:pt x="14709" y="22877"/>
                    <a:pt x="15062" y="22877"/>
                  </a:cubicBezTo>
                  <a:cubicBezTo>
                    <a:pt x="17221" y="22877"/>
                    <a:pt x="19453" y="22151"/>
                    <a:pt x="20766" y="20484"/>
                  </a:cubicBezTo>
                  <a:cubicBezTo>
                    <a:pt x="22136" y="18743"/>
                    <a:pt x="22627" y="16605"/>
                    <a:pt x="22152" y="14270"/>
                  </a:cubicBezTo>
                  <a:cubicBezTo>
                    <a:pt x="21843" y="12734"/>
                    <a:pt x="21281" y="11055"/>
                    <a:pt x="20671" y="9646"/>
                  </a:cubicBezTo>
                  <a:cubicBezTo>
                    <a:pt x="19792" y="7604"/>
                    <a:pt x="18898" y="5379"/>
                    <a:pt x="17647" y="3526"/>
                  </a:cubicBezTo>
                  <a:cubicBezTo>
                    <a:pt x="16021" y="1120"/>
                    <a:pt x="12852" y="0"/>
                    <a:pt x="9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46"/>
            <p:cNvSpPr/>
            <p:nvPr/>
          </p:nvSpPr>
          <p:spPr>
            <a:xfrm>
              <a:off x="1071550" y="1443250"/>
              <a:ext cx="85525" cy="142325"/>
            </a:xfrm>
            <a:custGeom>
              <a:avLst/>
              <a:gdLst/>
              <a:ahLst/>
              <a:cxnLst/>
              <a:rect l="l" t="t" r="r" b="b"/>
              <a:pathLst>
                <a:path w="3421" h="5693" extrusionOk="0">
                  <a:moveTo>
                    <a:pt x="238" y="1"/>
                  </a:moveTo>
                  <a:lnTo>
                    <a:pt x="1" y="112"/>
                  </a:lnTo>
                  <a:cubicBezTo>
                    <a:pt x="602" y="1339"/>
                    <a:pt x="1473" y="2487"/>
                    <a:pt x="2526" y="3437"/>
                  </a:cubicBezTo>
                  <a:lnTo>
                    <a:pt x="2574" y="3476"/>
                  </a:lnTo>
                  <a:cubicBezTo>
                    <a:pt x="2732" y="3627"/>
                    <a:pt x="2890" y="3761"/>
                    <a:pt x="2993" y="3935"/>
                  </a:cubicBezTo>
                  <a:cubicBezTo>
                    <a:pt x="3112" y="4133"/>
                    <a:pt x="3144" y="4307"/>
                    <a:pt x="3096" y="4474"/>
                  </a:cubicBezTo>
                  <a:cubicBezTo>
                    <a:pt x="2946" y="4909"/>
                    <a:pt x="2233" y="5202"/>
                    <a:pt x="1758" y="5400"/>
                  </a:cubicBezTo>
                  <a:lnTo>
                    <a:pt x="1647" y="5447"/>
                  </a:lnTo>
                  <a:lnTo>
                    <a:pt x="1750" y="5693"/>
                  </a:lnTo>
                  <a:lnTo>
                    <a:pt x="1861" y="5645"/>
                  </a:lnTo>
                  <a:cubicBezTo>
                    <a:pt x="2376" y="5432"/>
                    <a:pt x="3160" y="5107"/>
                    <a:pt x="3342" y="4553"/>
                  </a:cubicBezTo>
                  <a:cubicBezTo>
                    <a:pt x="3421" y="4315"/>
                    <a:pt x="3381" y="4062"/>
                    <a:pt x="3223" y="3801"/>
                  </a:cubicBezTo>
                  <a:cubicBezTo>
                    <a:pt x="3096" y="3595"/>
                    <a:pt x="2914" y="3437"/>
                    <a:pt x="2748" y="3278"/>
                  </a:cubicBezTo>
                  <a:lnTo>
                    <a:pt x="2700" y="3239"/>
                  </a:lnTo>
                  <a:cubicBezTo>
                    <a:pt x="1679" y="2312"/>
                    <a:pt x="824" y="1188"/>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46"/>
            <p:cNvSpPr/>
            <p:nvPr/>
          </p:nvSpPr>
          <p:spPr>
            <a:xfrm>
              <a:off x="912025" y="1444275"/>
              <a:ext cx="117800" cy="67275"/>
            </a:xfrm>
            <a:custGeom>
              <a:avLst/>
              <a:gdLst/>
              <a:ahLst/>
              <a:cxnLst/>
              <a:rect l="l" t="t" r="r" b="b"/>
              <a:pathLst>
                <a:path w="4712" h="2691" extrusionOk="0">
                  <a:moveTo>
                    <a:pt x="3343" y="1"/>
                  </a:moveTo>
                  <a:cubicBezTo>
                    <a:pt x="3086" y="1"/>
                    <a:pt x="2826" y="40"/>
                    <a:pt x="2566" y="118"/>
                  </a:cubicBezTo>
                  <a:cubicBezTo>
                    <a:pt x="1355" y="482"/>
                    <a:pt x="444" y="1598"/>
                    <a:pt x="1" y="2517"/>
                  </a:cubicBezTo>
                  <a:lnTo>
                    <a:pt x="357" y="2691"/>
                  </a:lnTo>
                  <a:cubicBezTo>
                    <a:pt x="769" y="1844"/>
                    <a:pt x="1592" y="831"/>
                    <a:pt x="2685" y="498"/>
                  </a:cubicBezTo>
                  <a:cubicBezTo>
                    <a:pt x="2907" y="431"/>
                    <a:pt x="3127" y="397"/>
                    <a:pt x="3346" y="397"/>
                  </a:cubicBezTo>
                  <a:cubicBezTo>
                    <a:pt x="3744" y="397"/>
                    <a:pt x="4135" y="508"/>
                    <a:pt x="4513" y="728"/>
                  </a:cubicBezTo>
                  <a:lnTo>
                    <a:pt x="4711" y="387"/>
                  </a:lnTo>
                  <a:cubicBezTo>
                    <a:pt x="4276" y="131"/>
                    <a:pt x="3814" y="1"/>
                    <a:pt x="3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46"/>
            <p:cNvSpPr/>
            <p:nvPr/>
          </p:nvSpPr>
          <p:spPr>
            <a:xfrm>
              <a:off x="1081250" y="1387150"/>
              <a:ext cx="64350" cy="42675"/>
            </a:xfrm>
            <a:custGeom>
              <a:avLst/>
              <a:gdLst/>
              <a:ahLst/>
              <a:cxnLst/>
              <a:rect l="l" t="t" r="r" b="b"/>
              <a:pathLst>
                <a:path w="2574" h="1707" extrusionOk="0">
                  <a:moveTo>
                    <a:pt x="1739" y="1"/>
                  </a:moveTo>
                  <a:cubicBezTo>
                    <a:pt x="1592" y="1"/>
                    <a:pt x="1444" y="25"/>
                    <a:pt x="1299" y="76"/>
                  </a:cubicBezTo>
                  <a:cubicBezTo>
                    <a:pt x="705" y="273"/>
                    <a:pt x="207" y="859"/>
                    <a:pt x="1" y="1603"/>
                  </a:cubicBezTo>
                  <a:lnTo>
                    <a:pt x="381" y="1706"/>
                  </a:lnTo>
                  <a:cubicBezTo>
                    <a:pt x="547" y="1105"/>
                    <a:pt x="959" y="606"/>
                    <a:pt x="1426" y="448"/>
                  </a:cubicBezTo>
                  <a:cubicBezTo>
                    <a:pt x="1532" y="410"/>
                    <a:pt x="1639" y="392"/>
                    <a:pt x="1743" y="392"/>
                  </a:cubicBezTo>
                  <a:cubicBezTo>
                    <a:pt x="1951" y="392"/>
                    <a:pt x="2152" y="464"/>
                    <a:pt x="2336" y="606"/>
                  </a:cubicBezTo>
                  <a:lnTo>
                    <a:pt x="2574" y="289"/>
                  </a:lnTo>
                  <a:cubicBezTo>
                    <a:pt x="2320" y="99"/>
                    <a:pt x="2032"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46"/>
            <p:cNvSpPr/>
            <p:nvPr/>
          </p:nvSpPr>
          <p:spPr>
            <a:xfrm>
              <a:off x="996150" y="1501975"/>
              <a:ext cx="40200" cy="44900"/>
            </a:xfrm>
            <a:custGeom>
              <a:avLst/>
              <a:gdLst/>
              <a:ahLst/>
              <a:cxnLst/>
              <a:rect l="l" t="t" r="r" b="b"/>
              <a:pathLst>
                <a:path w="1608" h="1796" extrusionOk="0">
                  <a:moveTo>
                    <a:pt x="606" y="1"/>
                  </a:moveTo>
                  <a:cubicBezTo>
                    <a:pt x="539" y="1"/>
                    <a:pt x="473" y="14"/>
                    <a:pt x="412" y="43"/>
                  </a:cubicBezTo>
                  <a:cubicBezTo>
                    <a:pt x="88" y="193"/>
                    <a:pt x="0" y="692"/>
                    <a:pt x="214" y="1167"/>
                  </a:cubicBezTo>
                  <a:cubicBezTo>
                    <a:pt x="387" y="1551"/>
                    <a:pt x="705" y="1795"/>
                    <a:pt x="996" y="1795"/>
                  </a:cubicBezTo>
                  <a:cubicBezTo>
                    <a:pt x="1065" y="1795"/>
                    <a:pt x="1132" y="1781"/>
                    <a:pt x="1196" y="1753"/>
                  </a:cubicBezTo>
                  <a:cubicBezTo>
                    <a:pt x="1520" y="1610"/>
                    <a:pt x="1608" y="1103"/>
                    <a:pt x="1394" y="628"/>
                  </a:cubicBezTo>
                  <a:cubicBezTo>
                    <a:pt x="1220" y="249"/>
                    <a:pt x="896" y="1"/>
                    <a:pt x="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46"/>
            <p:cNvSpPr/>
            <p:nvPr/>
          </p:nvSpPr>
          <p:spPr>
            <a:xfrm>
              <a:off x="1122425" y="1437850"/>
              <a:ext cx="40200" cy="44875"/>
            </a:xfrm>
            <a:custGeom>
              <a:avLst/>
              <a:gdLst/>
              <a:ahLst/>
              <a:cxnLst/>
              <a:rect l="l" t="t" r="r" b="b"/>
              <a:pathLst>
                <a:path w="1608" h="1795" extrusionOk="0">
                  <a:moveTo>
                    <a:pt x="609" y="0"/>
                  </a:moveTo>
                  <a:cubicBezTo>
                    <a:pt x="541" y="0"/>
                    <a:pt x="474" y="14"/>
                    <a:pt x="412" y="43"/>
                  </a:cubicBezTo>
                  <a:cubicBezTo>
                    <a:pt x="87" y="185"/>
                    <a:pt x="0" y="692"/>
                    <a:pt x="214" y="1167"/>
                  </a:cubicBezTo>
                  <a:cubicBezTo>
                    <a:pt x="388" y="1546"/>
                    <a:pt x="707" y="1794"/>
                    <a:pt x="995" y="1794"/>
                  </a:cubicBezTo>
                  <a:cubicBezTo>
                    <a:pt x="1062" y="1794"/>
                    <a:pt x="1127" y="1781"/>
                    <a:pt x="1188" y="1753"/>
                  </a:cubicBezTo>
                  <a:cubicBezTo>
                    <a:pt x="1520" y="1602"/>
                    <a:pt x="1608" y="1103"/>
                    <a:pt x="1394" y="628"/>
                  </a:cubicBezTo>
                  <a:cubicBezTo>
                    <a:pt x="1221" y="244"/>
                    <a:pt x="898"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46"/>
            <p:cNvSpPr/>
            <p:nvPr/>
          </p:nvSpPr>
          <p:spPr>
            <a:xfrm>
              <a:off x="903325" y="1734800"/>
              <a:ext cx="182900" cy="57400"/>
            </a:xfrm>
            <a:custGeom>
              <a:avLst/>
              <a:gdLst/>
              <a:ahLst/>
              <a:cxnLst/>
              <a:rect l="l" t="t" r="r" b="b"/>
              <a:pathLst>
                <a:path w="7316" h="2296" extrusionOk="0">
                  <a:moveTo>
                    <a:pt x="143" y="0"/>
                  </a:moveTo>
                  <a:lnTo>
                    <a:pt x="0" y="222"/>
                  </a:lnTo>
                  <a:cubicBezTo>
                    <a:pt x="1433" y="1203"/>
                    <a:pt x="3444" y="2296"/>
                    <a:pt x="6500" y="2296"/>
                  </a:cubicBezTo>
                  <a:cubicBezTo>
                    <a:pt x="6769" y="2296"/>
                    <a:pt x="7039" y="2288"/>
                    <a:pt x="7316" y="2264"/>
                  </a:cubicBezTo>
                  <a:lnTo>
                    <a:pt x="7300" y="2003"/>
                  </a:lnTo>
                  <a:cubicBezTo>
                    <a:pt x="7029" y="2019"/>
                    <a:pt x="6767" y="2027"/>
                    <a:pt x="6512" y="2027"/>
                  </a:cubicBezTo>
                  <a:cubicBezTo>
                    <a:pt x="3517" y="2027"/>
                    <a:pt x="1551" y="963"/>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46"/>
            <p:cNvSpPr/>
            <p:nvPr/>
          </p:nvSpPr>
          <p:spPr>
            <a:xfrm>
              <a:off x="555375" y="1183150"/>
              <a:ext cx="351150" cy="560775"/>
            </a:xfrm>
            <a:custGeom>
              <a:avLst/>
              <a:gdLst/>
              <a:ahLst/>
              <a:cxnLst/>
              <a:rect l="l" t="t" r="r" b="b"/>
              <a:pathLst>
                <a:path w="14046" h="22431" extrusionOk="0">
                  <a:moveTo>
                    <a:pt x="11906" y="0"/>
                  </a:moveTo>
                  <a:cubicBezTo>
                    <a:pt x="10935" y="0"/>
                    <a:pt x="9928" y="389"/>
                    <a:pt x="9042" y="699"/>
                  </a:cubicBezTo>
                  <a:cubicBezTo>
                    <a:pt x="7157" y="1356"/>
                    <a:pt x="5352" y="2282"/>
                    <a:pt x="3848" y="3580"/>
                  </a:cubicBezTo>
                  <a:cubicBezTo>
                    <a:pt x="2344" y="4879"/>
                    <a:pt x="1141" y="6581"/>
                    <a:pt x="626" y="8505"/>
                  </a:cubicBezTo>
                  <a:cubicBezTo>
                    <a:pt x="1" y="10793"/>
                    <a:pt x="373" y="13263"/>
                    <a:pt x="1283" y="15448"/>
                  </a:cubicBezTo>
                  <a:cubicBezTo>
                    <a:pt x="1837" y="16794"/>
                    <a:pt x="2597" y="18044"/>
                    <a:pt x="3444" y="19216"/>
                  </a:cubicBezTo>
                  <a:cubicBezTo>
                    <a:pt x="4228" y="20301"/>
                    <a:pt x="5044" y="21472"/>
                    <a:pt x="5970" y="22430"/>
                  </a:cubicBezTo>
                  <a:cubicBezTo>
                    <a:pt x="6983" y="21464"/>
                    <a:pt x="8005" y="20475"/>
                    <a:pt x="8820" y="19335"/>
                  </a:cubicBezTo>
                  <a:cubicBezTo>
                    <a:pt x="9081" y="18971"/>
                    <a:pt x="9493" y="18583"/>
                    <a:pt x="9683" y="18195"/>
                  </a:cubicBezTo>
                  <a:cubicBezTo>
                    <a:pt x="9952" y="17672"/>
                    <a:pt x="9762" y="16920"/>
                    <a:pt x="9683" y="16374"/>
                  </a:cubicBezTo>
                  <a:cubicBezTo>
                    <a:pt x="9580" y="15701"/>
                    <a:pt x="9540" y="14949"/>
                    <a:pt x="9952" y="14395"/>
                  </a:cubicBezTo>
                  <a:cubicBezTo>
                    <a:pt x="10459" y="13722"/>
                    <a:pt x="11448" y="13635"/>
                    <a:pt x="12121" y="13112"/>
                  </a:cubicBezTo>
                  <a:cubicBezTo>
                    <a:pt x="13483" y="12043"/>
                    <a:pt x="13056" y="10159"/>
                    <a:pt x="12501" y="8774"/>
                  </a:cubicBezTo>
                  <a:cubicBezTo>
                    <a:pt x="12343" y="8394"/>
                    <a:pt x="12185" y="7990"/>
                    <a:pt x="11947" y="7650"/>
                  </a:cubicBezTo>
                  <a:cubicBezTo>
                    <a:pt x="11773" y="7396"/>
                    <a:pt x="11535" y="7190"/>
                    <a:pt x="11385" y="6921"/>
                  </a:cubicBezTo>
                  <a:cubicBezTo>
                    <a:pt x="10973" y="6177"/>
                    <a:pt x="10965" y="4990"/>
                    <a:pt x="11361" y="4238"/>
                  </a:cubicBezTo>
                  <a:cubicBezTo>
                    <a:pt x="11828" y="3351"/>
                    <a:pt x="12850" y="2931"/>
                    <a:pt x="13538" y="2203"/>
                  </a:cubicBezTo>
                  <a:cubicBezTo>
                    <a:pt x="13816" y="1918"/>
                    <a:pt x="14045" y="1530"/>
                    <a:pt x="13974" y="1142"/>
                  </a:cubicBezTo>
                  <a:cubicBezTo>
                    <a:pt x="13918" y="802"/>
                    <a:pt x="13633" y="540"/>
                    <a:pt x="13341" y="366"/>
                  </a:cubicBezTo>
                  <a:cubicBezTo>
                    <a:pt x="12886" y="101"/>
                    <a:pt x="12401" y="0"/>
                    <a:pt x="11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46"/>
            <p:cNvSpPr/>
            <p:nvPr/>
          </p:nvSpPr>
          <p:spPr>
            <a:xfrm>
              <a:off x="748550" y="1513525"/>
              <a:ext cx="146675" cy="169400"/>
            </a:xfrm>
            <a:custGeom>
              <a:avLst/>
              <a:gdLst/>
              <a:ahLst/>
              <a:cxnLst/>
              <a:rect l="l" t="t" r="r" b="b"/>
              <a:pathLst>
                <a:path w="5867" h="6776" extrusionOk="0">
                  <a:moveTo>
                    <a:pt x="2081" y="0"/>
                  </a:moveTo>
                  <a:cubicBezTo>
                    <a:pt x="1423" y="0"/>
                    <a:pt x="790" y="299"/>
                    <a:pt x="357" y="1053"/>
                  </a:cubicBezTo>
                  <a:cubicBezTo>
                    <a:pt x="32" y="1623"/>
                    <a:pt x="1" y="2304"/>
                    <a:pt x="143" y="2921"/>
                  </a:cubicBezTo>
                  <a:cubicBezTo>
                    <a:pt x="452" y="4315"/>
                    <a:pt x="1378" y="5621"/>
                    <a:pt x="2629" y="6357"/>
                  </a:cubicBezTo>
                  <a:cubicBezTo>
                    <a:pt x="3043" y="6599"/>
                    <a:pt x="3546" y="6776"/>
                    <a:pt x="4036" y="6776"/>
                  </a:cubicBezTo>
                  <a:cubicBezTo>
                    <a:pt x="4334" y="6776"/>
                    <a:pt x="4627" y="6711"/>
                    <a:pt x="4893" y="6555"/>
                  </a:cubicBezTo>
                  <a:cubicBezTo>
                    <a:pt x="5558" y="6167"/>
                    <a:pt x="5867" y="5423"/>
                    <a:pt x="5804" y="4655"/>
                  </a:cubicBezTo>
                  <a:lnTo>
                    <a:pt x="4339" y="1116"/>
                  </a:lnTo>
                  <a:cubicBezTo>
                    <a:pt x="3786" y="479"/>
                    <a:pt x="2914" y="0"/>
                    <a:pt x="20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46"/>
            <p:cNvSpPr/>
            <p:nvPr/>
          </p:nvSpPr>
          <p:spPr>
            <a:xfrm>
              <a:off x="787150" y="1629700"/>
              <a:ext cx="111650" cy="57025"/>
            </a:xfrm>
            <a:custGeom>
              <a:avLst/>
              <a:gdLst/>
              <a:ahLst/>
              <a:cxnLst/>
              <a:rect l="l" t="t" r="r" b="b"/>
              <a:pathLst>
                <a:path w="4466" h="2281" extrusionOk="0">
                  <a:moveTo>
                    <a:pt x="4394" y="0"/>
                  </a:moveTo>
                  <a:lnTo>
                    <a:pt x="4133" y="16"/>
                  </a:lnTo>
                  <a:cubicBezTo>
                    <a:pt x="4188" y="792"/>
                    <a:pt x="3872" y="1457"/>
                    <a:pt x="3278" y="1797"/>
                  </a:cubicBezTo>
                  <a:cubicBezTo>
                    <a:pt x="3011" y="1951"/>
                    <a:pt x="2716" y="2019"/>
                    <a:pt x="2414" y="2019"/>
                  </a:cubicBezTo>
                  <a:cubicBezTo>
                    <a:pt x="1576" y="2019"/>
                    <a:pt x="685" y="1494"/>
                    <a:pt x="214" y="808"/>
                  </a:cubicBezTo>
                  <a:lnTo>
                    <a:pt x="0" y="958"/>
                  </a:lnTo>
                  <a:cubicBezTo>
                    <a:pt x="515" y="1710"/>
                    <a:pt x="1497" y="2280"/>
                    <a:pt x="2423" y="2280"/>
                  </a:cubicBezTo>
                  <a:cubicBezTo>
                    <a:pt x="2771" y="2280"/>
                    <a:pt x="3104" y="2201"/>
                    <a:pt x="3412" y="2027"/>
                  </a:cubicBezTo>
                  <a:cubicBezTo>
                    <a:pt x="4093" y="1631"/>
                    <a:pt x="4465" y="871"/>
                    <a:pt x="4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46"/>
            <p:cNvSpPr/>
            <p:nvPr/>
          </p:nvSpPr>
          <p:spPr>
            <a:xfrm>
              <a:off x="754675" y="1510275"/>
              <a:ext cx="104925" cy="33350"/>
            </a:xfrm>
            <a:custGeom>
              <a:avLst/>
              <a:gdLst/>
              <a:ahLst/>
              <a:cxnLst/>
              <a:rect l="l" t="t" r="r" b="b"/>
              <a:pathLst>
                <a:path w="4197" h="1334" extrusionOk="0">
                  <a:moveTo>
                    <a:pt x="1831" y="1"/>
                  </a:moveTo>
                  <a:cubicBezTo>
                    <a:pt x="1758" y="1"/>
                    <a:pt x="1687" y="4"/>
                    <a:pt x="1616" y="11"/>
                  </a:cubicBezTo>
                  <a:cubicBezTo>
                    <a:pt x="935" y="75"/>
                    <a:pt x="381" y="463"/>
                    <a:pt x="1" y="1120"/>
                  </a:cubicBezTo>
                  <a:lnTo>
                    <a:pt x="231" y="1246"/>
                  </a:lnTo>
                  <a:cubicBezTo>
                    <a:pt x="563" y="668"/>
                    <a:pt x="1054" y="328"/>
                    <a:pt x="1640" y="273"/>
                  </a:cubicBezTo>
                  <a:cubicBezTo>
                    <a:pt x="1703" y="266"/>
                    <a:pt x="1767" y="263"/>
                    <a:pt x="1831" y="263"/>
                  </a:cubicBezTo>
                  <a:cubicBezTo>
                    <a:pt x="2579" y="263"/>
                    <a:pt x="3423" y="678"/>
                    <a:pt x="3999" y="1334"/>
                  </a:cubicBezTo>
                  <a:lnTo>
                    <a:pt x="4197" y="1159"/>
                  </a:lnTo>
                  <a:cubicBezTo>
                    <a:pt x="3578" y="446"/>
                    <a:pt x="2653" y="1"/>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46"/>
            <p:cNvSpPr/>
            <p:nvPr/>
          </p:nvSpPr>
          <p:spPr>
            <a:xfrm>
              <a:off x="784575" y="1579025"/>
              <a:ext cx="89075" cy="28725"/>
            </a:xfrm>
            <a:custGeom>
              <a:avLst/>
              <a:gdLst/>
              <a:ahLst/>
              <a:cxnLst/>
              <a:rect l="l" t="t" r="r" b="b"/>
              <a:pathLst>
                <a:path w="3563" h="1149" extrusionOk="0">
                  <a:moveTo>
                    <a:pt x="64" y="1"/>
                  </a:moveTo>
                  <a:lnTo>
                    <a:pt x="0" y="254"/>
                  </a:lnTo>
                  <a:lnTo>
                    <a:pt x="3500" y="1149"/>
                  </a:lnTo>
                  <a:lnTo>
                    <a:pt x="3563" y="887"/>
                  </a:lnTo>
                  <a:lnTo>
                    <a:pt x="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46"/>
            <p:cNvSpPr/>
            <p:nvPr/>
          </p:nvSpPr>
          <p:spPr>
            <a:xfrm>
              <a:off x="1063650" y="1620200"/>
              <a:ext cx="75225" cy="31675"/>
            </a:xfrm>
            <a:custGeom>
              <a:avLst/>
              <a:gdLst/>
              <a:ahLst/>
              <a:cxnLst/>
              <a:rect l="l" t="t" r="r" b="b"/>
              <a:pathLst>
                <a:path w="3009" h="1267" extrusionOk="0">
                  <a:moveTo>
                    <a:pt x="214" y="0"/>
                  </a:moveTo>
                  <a:lnTo>
                    <a:pt x="0" y="159"/>
                  </a:lnTo>
                  <a:cubicBezTo>
                    <a:pt x="309" y="578"/>
                    <a:pt x="610" y="855"/>
                    <a:pt x="934" y="1037"/>
                  </a:cubicBezTo>
                  <a:cubicBezTo>
                    <a:pt x="1203" y="1188"/>
                    <a:pt x="1488" y="1267"/>
                    <a:pt x="1766" y="1267"/>
                  </a:cubicBezTo>
                  <a:cubicBezTo>
                    <a:pt x="1924" y="1267"/>
                    <a:pt x="2082" y="1243"/>
                    <a:pt x="2225" y="1188"/>
                  </a:cubicBezTo>
                  <a:cubicBezTo>
                    <a:pt x="2684" y="1022"/>
                    <a:pt x="3008" y="554"/>
                    <a:pt x="2969" y="111"/>
                  </a:cubicBezTo>
                  <a:lnTo>
                    <a:pt x="2969" y="111"/>
                  </a:lnTo>
                  <a:lnTo>
                    <a:pt x="2708" y="135"/>
                  </a:lnTo>
                  <a:cubicBezTo>
                    <a:pt x="2731" y="467"/>
                    <a:pt x="2486" y="816"/>
                    <a:pt x="2138" y="942"/>
                  </a:cubicBezTo>
                  <a:cubicBezTo>
                    <a:pt x="2026" y="982"/>
                    <a:pt x="1903" y="1001"/>
                    <a:pt x="1776" y="1001"/>
                  </a:cubicBezTo>
                  <a:cubicBezTo>
                    <a:pt x="1542" y="1001"/>
                    <a:pt x="1291" y="936"/>
                    <a:pt x="1061" y="808"/>
                  </a:cubicBezTo>
                  <a:cubicBezTo>
                    <a:pt x="768" y="642"/>
                    <a:pt x="499" y="388"/>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46"/>
            <p:cNvSpPr/>
            <p:nvPr/>
          </p:nvSpPr>
          <p:spPr>
            <a:xfrm>
              <a:off x="510850" y="1095700"/>
              <a:ext cx="712700" cy="406375"/>
            </a:xfrm>
            <a:custGeom>
              <a:avLst/>
              <a:gdLst/>
              <a:ahLst/>
              <a:cxnLst/>
              <a:rect l="l" t="t" r="r" b="b"/>
              <a:pathLst>
                <a:path w="28508" h="16255" extrusionOk="0">
                  <a:moveTo>
                    <a:pt x="19536" y="0"/>
                  </a:moveTo>
                  <a:cubicBezTo>
                    <a:pt x="19088" y="0"/>
                    <a:pt x="18640" y="40"/>
                    <a:pt x="18201" y="120"/>
                  </a:cubicBezTo>
                  <a:cubicBezTo>
                    <a:pt x="16800" y="373"/>
                    <a:pt x="15074" y="1078"/>
                    <a:pt x="14077" y="2115"/>
                  </a:cubicBezTo>
                  <a:cubicBezTo>
                    <a:pt x="13282" y="1976"/>
                    <a:pt x="12480" y="1899"/>
                    <a:pt x="11682" y="1899"/>
                  </a:cubicBezTo>
                  <a:cubicBezTo>
                    <a:pt x="10295" y="1899"/>
                    <a:pt x="8921" y="2131"/>
                    <a:pt x="7624" y="2669"/>
                  </a:cubicBezTo>
                  <a:cubicBezTo>
                    <a:pt x="5645" y="3492"/>
                    <a:pt x="3943" y="4988"/>
                    <a:pt x="2637" y="6778"/>
                  </a:cubicBezTo>
                  <a:cubicBezTo>
                    <a:pt x="1045" y="8963"/>
                    <a:pt x="0" y="11686"/>
                    <a:pt x="151" y="14449"/>
                  </a:cubicBezTo>
                  <a:cubicBezTo>
                    <a:pt x="159" y="14726"/>
                    <a:pt x="190" y="15019"/>
                    <a:pt x="293" y="15280"/>
                  </a:cubicBezTo>
                  <a:cubicBezTo>
                    <a:pt x="301" y="15288"/>
                    <a:pt x="301" y="15296"/>
                    <a:pt x="309" y="15304"/>
                  </a:cubicBezTo>
                  <a:cubicBezTo>
                    <a:pt x="507" y="15803"/>
                    <a:pt x="935" y="16016"/>
                    <a:pt x="1410" y="16199"/>
                  </a:cubicBezTo>
                  <a:cubicBezTo>
                    <a:pt x="1515" y="16238"/>
                    <a:pt x="1626" y="16255"/>
                    <a:pt x="1739" y="16255"/>
                  </a:cubicBezTo>
                  <a:cubicBezTo>
                    <a:pt x="2125" y="16255"/>
                    <a:pt x="2539" y="16059"/>
                    <a:pt x="2882" y="15906"/>
                  </a:cubicBezTo>
                  <a:lnTo>
                    <a:pt x="2890" y="15906"/>
                  </a:lnTo>
                  <a:cubicBezTo>
                    <a:pt x="3959" y="15431"/>
                    <a:pt x="4877" y="14679"/>
                    <a:pt x="5748" y="13911"/>
                  </a:cubicBezTo>
                  <a:cubicBezTo>
                    <a:pt x="5891" y="13792"/>
                    <a:pt x="6033" y="13665"/>
                    <a:pt x="6168" y="13539"/>
                  </a:cubicBezTo>
                  <a:lnTo>
                    <a:pt x="6168" y="13539"/>
                  </a:lnTo>
                  <a:cubicBezTo>
                    <a:pt x="6136" y="13934"/>
                    <a:pt x="6128" y="14401"/>
                    <a:pt x="6437" y="14647"/>
                  </a:cubicBezTo>
                  <a:cubicBezTo>
                    <a:pt x="6548" y="14734"/>
                    <a:pt x="6690" y="14781"/>
                    <a:pt x="6833" y="14813"/>
                  </a:cubicBezTo>
                  <a:cubicBezTo>
                    <a:pt x="7033" y="14859"/>
                    <a:pt x="7224" y="14879"/>
                    <a:pt x="7410" y="14879"/>
                  </a:cubicBezTo>
                  <a:cubicBezTo>
                    <a:pt x="8034" y="14879"/>
                    <a:pt x="8599" y="14653"/>
                    <a:pt x="9239" y="14409"/>
                  </a:cubicBezTo>
                  <a:cubicBezTo>
                    <a:pt x="9952" y="14132"/>
                    <a:pt x="10720" y="13705"/>
                    <a:pt x="11242" y="13143"/>
                  </a:cubicBezTo>
                  <a:cubicBezTo>
                    <a:pt x="11749" y="12604"/>
                    <a:pt x="12422" y="12137"/>
                    <a:pt x="12675" y="11417"/>
                  </a:cubicBezTo>
                  <a:lnTo>
                    <a:pt x="12675" y="11417"/>
                  </a:lnTo>
                  <a:cubicBezTo>
                    <a:pt x="12628" y="11670"/>
                    <a:pt x="12588" y="11931"/>
                    <a:pt x="12580" y="12185"/>
                  </a:cubicBezTo>
                  <a:cubicBezTo>
                    <a:pt x="12564" y="12501"/>
                    <a:pt x="12588" y="12842"/>
                    <a:pt x="12762" y="13103"/>
                  </a:cubicBezTo>
                  <a:cubicBezTo>
                    <a:pt x="12944" y="13364"/>
                    <a:pt x="13261" y="13507"/>
                    <a:pt x="13578" y="13539"/>
                  </a:cubicBezTo>
                  <a:cubicBezTo>
                    <a:pt x="13662" y="13547"/>
                    <a:pt x="13747" y="13551"/>
                    <a:pt x="13833" y="13551"/>
                  </a:cubicBezTo>
                  <a:cubicBezTo>
                    <a:pt x="15067" y="13551"/>
                    <a:pt x="16478" y="12729"/>
                    <a:pt x="17307" y="11908"/>
                  </a:cubicBezTo>
                  <a:cubicBezTo>
                    <a:pt x="18011" y="11211"/>
                    <a:pt x="18613" y="10261"/>
                    <a:pt x="18882" y="9295"/>
                  </a:cubicBezTo>
                  <a:cubicBezTo>
                    <a:pt x="19159" y="8258"/>
                    <a:pt x="19072" y="7158"/>
                    <a:pt x="18977" y="6089"/>
                  </a:cubicBezTo>
                  <a:lnTo>
                    <a:pt x="18977" y="6089"/>
                  </a:lnTo>
                  <a:cubicBezTo>
                    <a:pt x="21550" y="6326"/>
                    <a:pt x="22690" y="7823"/>
                    <a:pt x="24099" y="9564"/>
                  </a:cubicBezTo>
                  <a:cubicBezTo>
                    <a:pt x="24384" y="9913"/>
                    <a:pt x="24788" y="10166"/>
                    <a:pt x="25200" y="10364"/>
                  </a:cubicBezTo>
                  <a:cubicBezTo>
                    <a:pt x="25450" y="10477"/>
                    <a:pt x="25727" y="10549"/>
                    <a:pt x="25998" y="10549"/>
                  </a:cubicBezTo>
                  <a:cubicBezTo>
                    <a:pt x="26180" y="10549"/>
                    <a:pt x="26361" y="10516"/>
                    <a:pt x="26530" y="10443"/>
                  </a:cubicBezTo>
                  <a:cubicBezTo>
                    <a:pt x="27860" y="9857"/>
                    <a:pt x="26989" y="7926"/>
                    <a:pt x="26356" y="7158"/>
                  </a:cubicBezTo>
                  <a:lnTo>
                    <a:pt x="26356" y="7158"/>
                  </a:lnTo>
                  <a:cubicBezTo>
                    <a:pt x="26419" y="7170"/>
                    <a:pt x="26483" y="7176"/>
                    <a:pt x="26547" y="7176"/>
                  </a:cubicBezTo>
                  <a:cubicBezTo>
                    <a:pt x="27075" y="7176"/>
                    <a:pt x="27578" y="6755"/>
                    <a:pt x="27741" y="6239"/>
                  </a:cubicBezTo>
                  <a:cubicBezTo>
                    <a:pt x="28508" y="3820"/>
                    <a:pt x="24955" y="2119"/>
                    <a:pt x="23100" y="1996"/>
                  </a:cubicBezTo>
                  <a:lnTo>
                    <a:pt x="23100" y="1996"/>
                  </a:lnTo>
                  <a:cubicBezTo>
                    <a:pt x="23106" y="1997"/>
                    <a:pt x="23113" y="1997"/>
                    <a:pt x="23119" y="1997"/>
                  </a:cubicBezTo>
                  <a:cubicBezTo>
                    <a:pt x="23421" y="1997"/>
                    <a:pt x="23605" y="1576"/>
                    <a:pt x="23482" y="1283"/>
                  </a:cubicBezTo>
                  <a:cubicBezTo>
                    <a:pt x="23355" y="983"/>
                    <a:pt x="23046" y="816"/>
                    <a:pt x="22745" y="682"/>
                  </a:cubicBezTo>
                  <a:cubicBezTo>
                    <a:pt x="21743" y="237"/>
                    <a:pt x="20637" y="0"/>
                    <a:pt x="19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46"/>
            <p:cNvSpPr/>
            <p:nvPr/>
          </p:nvSpPr>
          <p:spPr>
            <a:xfrm>
              <a:off x="857600" y="1145775"/>
              <a:ext cx="126300" cy="98000"/>
            </a:xfrm>
            <a:custGeom>
              <a:avLst/>
              <a:gdLst/>
              <a:ahLst/>
              <a:cxnLst/>
              <a:rect l="l" t="t" r="r" b="b"/>
              <a:pathLst>
                <a:path w="5052" h="3920" extrusionOk="0">
                  <a:moveTo>
                    <a:pt x="40" y="1"/>
                  </a:moveTo>
                  <a:lnTo>
                    <a:pt x="1" y="262"/>
                  </a:lnTo>
                  <a:cubicBezTo>
                    <a:pt x="555" y="341"/>
                    <a:pt x="1069" y="618"/>
                    <a:pt x="1505" y="864"/>
                  </a:cubicBezTo>
                  <a:cubicBezTo>
                    <a:pt x="2827" y="1624"/>
                    <a:pt x="3888" y="2590"/>
                    <a:pt x="4830" y="3920"/>
                  </a:cubicBezTo>
                  <a:lnTo>
                    <a:pt x="5052" y="3769"/>
                  </a:lnTo>
                  <a:cubicBezTo>
                    <a:pt x="4078" y="2407"/>
                    <a:pt x="2993" y="1410"/>
                    <a:pt x="1632" y="634"/>
                  </a:cubicBezTo>
                  <a:cubicBezTo>
                    <a:pt x="1172" y="373"/>
                    <a:pt x="642" y="88"/>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3" name="Google Shape;1003;p46"/>
          <p:cNvGrpSpPr/>
          <p:nvPr/>
        </p:nvGrpSpPr>
        <p:grpSpPr>
          <a:xfrm>
            <a:off x="3924113" y="3142972"/>
            <a:ext cx="767824" cy="672625"/>
            <a:chOff x="1911525" y="4002600"/>
            <a:chExt cx="538975" cy="472150"/>
          </a:xfrm>
        </p:grpSpPr>
        <p:sp>
          <p:nvSpPr>
            <p:cNvPr id="1004" name="Google Shape;1004;p46"/>
            <p:cNvSpPr/>
            <p:nvPr/>
          </p:nvSpPr>
          <p:spPr>
            <a:xfrm>
              <a:off x="1911525" y="4002600"/>
              <a:ext cx="538975" cy="472150"/>
            </a:xfrm>
            <a:custGeom>
              <a:avLst/>
              <a:gdLst/>
              <a:ahLst/>
              <a:cxnLst/>
              <a:rect l="l" t="t" r="r" b="b"/>
              <a:pathLst>
                <a:path w="21559" h="18886" extrusionOk="0">
                  <a:moveTo>
                    <a:pt x="10780" y="1"/>
                  </a:moveTo>
                  <a:cubicBezTo>
                    <a:pt x="7316" y="1"/>
                    <a:pt x="3980" y="1916"/>
                    <a:pt x="2328" y="5231"/>
                  </a:cubicBezTo>
                  <a:cubicBezTo>
                    <a:pt x="1" y="9894"/>
                    <a:pt x="1893" y="15563"/>
                    <a:pt x="6564" y="17890"/>
                  </a:cubicBezTo>
                  <a:cubicBezTo>
                    <a:pt x="7917" y="18566"/>
                    <a:pt x="9355" y="18886"/>
                    <a:pt x="10772" y="18886"/>
                  </a:cubicBezTo>
                  <a:cubicBezTo>
                    <a:pt x="14239" y="18886"/>
                    <a:pt x="17579" y="16970"/>
                    <a:pt x="19231" y="13655"/>
                  </a:cubicBezTo>
                  <a:cubicBezTo>
                    <a:pt x="21558" y="8992"/>
                    <a:pt x="19658" y="3324"/>
                    <a:pt x="14987" y="996"/>
                  </a:cubicBezTo>
                  <a:cubicBezTo>
                    <a:pt x="13634" y="321"/>
                    <a:pt x="12197" y="1"/>
                    <a:pt x="107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46"/>
            <p:cNvSpPr/>
            <p:nvPr/>
          </p:nvSpPr>
          <p:spPr>
            <a:xfrm>
              <a:off x="2054825" y="4101900"/>
              <a:ext cx="83750" cy="78800"/>
            </a:xfrm>
            <a:custGeom>
              <a:avLst/>
              <a:gdLst/>
              <a:ahLst/>
              <a:cxnLst/>
              <a:rect l="l" t="t" r="r" b="b"/>
              <a:pathLst>
                <a:path w="3350" h="3152" extrusionOk="0">
                  <a:moveTo>
                    <a:pt x="1600" y="1"/>
                  </a:moveTo>
                  <a:lnTo>
                    <a:pt x="1251" y="199"/>
                  </a:lnTo>
                  <a:lnTo>
                    <a:pt x="2676" y="2732"/>
                  </a:lnTo>
                  <a:lnTo>
                    <a:pt x="1" y="2756"/>
                  </a:lnTo>
                  <a:lnTo>
                    <a:pt x="1" y="3152"/>
                  </a:lnTo>
                  <a:lnTo>
                    <a:pt x="3349" y="3120"/>
                  </a:lnTo>
                  <a:lnTo>
                    <a:pt x="1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46"/>
            <p:cNvSpPr/>
            <p:nvPr/>
          </p:nvSpPr>
          <p:spPr>
            <a:xfrm>
              <a:off x="2240075" y="4218675"/>
              <a:ext cx="89875" cy="79200"/>
            </a:xfrm>
            <a:custGeom>
              <a:avLst/>
              <a:gdLst/>
              <a:ahLst/>
              <a:cxnLst/>
              <a:rect l="l" t="t" r="r" b="b"/>
              <a:pathLst>
                <a:path w="3595" h="3168" extrusionOk="0">
                  <a:moveTo>
                    <a:pt x="3540" y="1"/>
                  </a:moveTo>
                  <a:lnTo>
                    <a:pt x="1" y="468"/>
                  </a:lnTo>
                  <a:lnTo>
                    <a:pt x="1988" y="3167"/>
                  </a:lnTo>
                  <a:lnTo>
                    <a:pt x="2305" y="2930"/>
                  </a:lnTo>
                  <a:lnTo>
                    <a:pt x="713" y="776"/>
                  </a:lnTo>
                  <a:lnTo>
                    <a:pt x="3595" y="389"/>
                  </a:lnTo>
                  <a:lnTo>
                    <a:pt x="3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46"/>
            <p:cNvSpPr/>
            <p:nvPr/>
          </p:nvSpPr>
          <p:spPr>
            <a:xfrm>
              <a:off x="2038000" y="4220450"/>
              <a:ext cx="227050" cy="161225"/>
            </a:xfrm>
            <a:custGeom>
              <a:avLst/>
              <a:gdLst/>
              <a:ahLst/>
              <a:cxnLst/>
              <a:rect l="l" t="t" r="r" b="b"/>
              <a:pathLst>
                <a:path w="9082" h="6449" extrusionOk="0">
                  <a:moveTo>
                    <a:pt x="1101" y="1"/>
                  </a:moveTo>
                  <a:cubicBezTo>
                    <a:pt x="1" y="2202"/>
                    <a:pt x="895" y="4886"/>
                    <a:pt x="3096" y="5978"/>
                  </a:cubicBezTo>
                  <a:cubicBezTo>
                    <a:pt x="3737" y="6298"/>
                    <a:pt x="4418" y="6449"/>
                    <a:pt x="5088" y="6449"/>
                  </a:cubicBezTo>
                  <a:cubicBezTo>
                    <a:pt x="6726" y="6449"/>
                    <a:pt x="8300" y="5545"/>
                    <a:pt x="9081" y="3983"/>
                  </a:cubicBezTo>
                  <a:lnTo>
                    <a:pt x="1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46"/>
            <p:cNvSpPr/>
            <p:nvPr/>
          </p:nvSpPr>
          <p:spPr>
            <a:xfrm>
              <a:off x="2044725" y="4243825"/>
              <a:ext cx="173600" cy="168050"/>
            </a:xfrm>
            <a:custGeom>
              <a:avLst/>
              <a:gdLst/>
              <a:ahLst/>
              <a:cxnLst/>
              <a:rect l="l" t="t" r="r" b="b"/>
              <a:pathLst>
                <a:path w="6944" h="6722" extrusionOk="0">
                  <a:moveTo>
                    <a:pt x="2700" y="0"/>
                  </a:moveTo>
                  <a:cubicBezTo>
                    <a:pt x="1212" y="2993"/>
                    <a:pt x="1" y="5415"/>
                    <a:pt x="2123" y="6468"/>
                  </a:cubicBezTo>
                  <a:cubicBezTo>
                    <a:pt x="2468" y="6641"/>
                    <a:pt x="2789" y="6722"/>
                    <a:pt x="3092" y="6722"/>
                  </a:cubicBezTo>
                  <a:cubicBezTo>
                    <a:pt x="4640" y="6722"/>
                    <a:pt x="5692" y="4617"/>
                    <a:pt x="6944" y="2114"/>
                  </a:cubicBezTo>
                  <a:lnTo>
                    <a:pt x="2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46"/>
            <p:cNvSpPr/>
            <p:nvPr/>
          </p:nvSpPr>
          <p:spPr>
            <a:xfrm>
              <a:off x="2122125" y="4268750"/>
              <a:ext cx="46125" cy="83550"/>
            </a:xfrm>
            <a:custGeom>
              <a:avLst/>
              <a:gdLst/>
              <a:ahLst/>
              <a:cxnLst/>
              <a:rect l="l" t="t" r="r" b="b"/>
              <a:pathLst>
                <a:path w="1845" h="3342" extrusionOk="0">
                  <a:moveTo>
                    <a:pt x="1607" y="1"/>
                  </a:moveTo>
                  <a:lnTo>
                    <a:pt x="0" y="3223"/>
                  </a:lnTo>
                  <a:lnTo>
                    <a:pt x="238" y="3341"/>
                  </a:lnTo>
                  <a:lnTo>
                    <a:pt x="1845" y="119"/>
                  </a:lnTo>
                  <a:lnTo>
                    <a:pt x="1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0" name="Google Shape;1010;p46"/>
          <p:cNvGrpSpPr/>
          <p:nvPr/>
        </p:nvGrpSpPr>
        <p:grpSpPr>
          <a:xfrm>
            <a:off x="2594248" y="3089035"/>
            <a:ext cx="849026" cy="780503"/>
            <a:chOff x="2216925" y="1937750"/>
            <a:chExt cx="595975" cy="547875"/>
          </a:xfrm>
        </p:grpSpPr>
        <p:sp>
          <p:nvSpPr>
            <p:cNvPr id="1011" name="Google Shape;1011;p46"/>
            <p:cNvSpPr/>
            <p:nvPr/>
          </p:nvSpPr>
          <p:spPr>
            <a:xfrm>
              <a:off x="2216925" y="1937750"/>
              <a:ext cx="595975" cy="547875"/>
            </a:xfrm>
            <a:custGeom>
              <a:avLst/>
              <a:gdLst/>
              <a:ahLst/>
              <a:cxnLst/>
              <a:rect l="l" t="t" r="r" b="b"/>
              <a:pathLst>
                <a:path w="23839" h="21915" extrusionOk="0">
                  <a:moveTo>
                    <a:pt x="11922" y="1"/>
                  </a:moveTo>
                  <a:cubicBezTo>
                    <a:pt x="11218" y="1"/>
                    <a:pt x="10503" y="69"/>
                    <a:pt x="9786" y="211"/>
                  </a:cubicBezTo>
                  <a:cubicBezTo>
                    <a:pt x="3856" y="1390"/>
                    <a:pt x="0" y="7154"/>
                    <a:pt x="1172" y="13091"/>
                  </a:cubicBezTo>
                  <a:cubicBezTo>
                    <a:pt x="2209" y="18304"/>
                    <a:pt x="6789" y="21914"/>
                    <a:pt x="11916" y="21914"/>
                  </a:cubicBezTo>
                  <a:cubicBezTo>
                    <a:pt x="12621" y="21914"/>
                    <a:pt x="13335" y="21846"/>
                    <a:pt x="14053" y="21705"/>
                  </a:cubicBezTo>
                  <a:cubicBezTo>
                    <a:pt x="19983" y="20525"/>
                    <a:pt x="23838" y="14762"/>
                    <a:pt x="22666" y="8824"/>
                  </a:cubicBezTo>
                  <a:cubicBezTo>
                    <a:pt x="21629" y="3611"/>
                    <a:pt x="17049" y="1"/>
                    <a:pt x="1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46"/>
            <p:cNvSpPr/>
            <p:nvPr/>
          </p:nvSpPr>
          <p:spPr>
            <a:xfrm>
              <a:off x="2357050" y="2193175"/>
              <a:ext cx="347975" cy="200975"/>
            </a:xfrm>
            <a:custGeom>
              <a:avLst/>
              <a:gdLst/>
              <a:ahLst/>
              <a:cxnLst/>
              <a:rect l="l" t="t" r="r" b="b"/>
              <a:pathLst>
                <a:path w="13919" h="8039" extrusionOk="0">
                  <a:moveTo>
                    <a:pt x="13190" y="0"/>
                  </a:moveTo>
                  <a:lnTo>
                    <a:pt x="1" y="2621"/>
                  </a:lnTo>
                  <a:cubicBezTo>
                    <a:pt x="634" y="5822"/>
                    <a:pt x="3445" y="8038"/>
                    <a:pt x="6589" y="8038"/>
                  </a:cubicBezTo>
                  <a:cubicBezTo>
                    <a:pt x="7022" y="8038"/>
                    <a:pt x="7461" y="7996"/>
                    <a:pt x="7902" y="7909"/>
                  </a:cubicBezTo>
                  <a:cubicBezTo>
                    <a:pt x="11551" y="7181"/>
                    <a:pt x="13918" y="3642"/>
                    <a:pt x="13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46"/>
            <p:cNvSpPr/>
            <p:nvPr/>
          </p:nvSpPr>
          <p:spPr>
            <a:xfrm>
              <a:off x="2396450" y="2253100"/>
              <a:ext cx="284625" cy="141875"/>
            </a:xfrm>
            <a:custGeom>
              <a:avLst/>
              <a:gdLst/>
              <a:ahLst/>
              <a:cxnLst/>
              <a:rect l="l" t="t" r="r" b="b"/>
              <a:pathLst>
                <a:path w="11385" h="5675" extrusionOk="0">
                  <a:moveTo>
                    <a:pt x="7130" y="1"/>
                  </a:moveTo>
                  <a:cubicBezTo>
                    <a:pt x="6524" y="1"/>
                    <a:pt x="5901" y="60"/>
                    <a:pt x="5273" y="184"/>
                  </a:cubicBezTo>
                  <a:cubicBezTo>
                    <a:pt x="2985" y="635"/>
                    <a:pt x="1100" y="1863"/>
                    <a:pt x="0" y="3414"/>
                  </a:cubicBezTo>
                  <a:cubicBezTo>
                    <a:pt x="1250" y="4820"/>
                    <a:pt x="3072" y="5674"/>
                    <a:pt x="5020" y="5674"/>
                  </a:cubicBezTo>
                  <a:cubicBezTo>
                    <a:pt x="5453" y="5674"/>
                    <a:pt x="5893" y="5632"/>
                    <a:pt x="6333" y="5544"/>
                  </a:cubicBezTo>
                  <a:cubicBezTo>
                    <a:pt x="8764" y="5061"/>
                    <a:pt x="10624" y="3335"/>
                    <a:pt x="11384" y="1150"/>
                  </a:cubicBezTo>
                  <a:cubicBezTo>
                    <a:pt x="10213" y="415"/>
                    <a:pt x="8729" y="1"/>
                    <a:pt x="7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46"/>
            <p:cNvSpPr/>
            <p:nvPr/>
          </p:nvSpPr>
          <p:spPr>
            <a:xfrm>
              <a:off x="2339050" y="2099375"/>
              <a:ext cx="116200" cy="78575"/>
            </a:xfrm>
            <a:custGeom>
              <a:avLst/>
              <a:gdLst/>
              <a:ahLst/>
              <a:cxnLst/>
              <a:rect l="l" t="t" r="r" b="b"/>
              <a:pathLst>
                <a:path w="4648" h="3143" extrusionOk="0">
                  <a:moveTo>
                    <a:pt x="2187" y="1"/>
                  </a:moveTo>
                  <a:cubicBezTo>
                    <a:pt x="2134" y="1"/>
                    <a:pt x="2081" y="3"/>
                    <a:pt x="2027" y="8"/>
                  </a:cubicBezTo>
                  <a:cubicBezTo>
                    <a:pt x="1148" y="87"/>
                    <a:pt x="420" y="752"/>
                    <a:pt x="151" y="1694"/>
                  </a:cubicBezTo>
                  <a:cubicBezTo>
                    <a:pt x="16" y="2185"/>
                    <a:pt x="0" y="2707"/>
                    <a:pt x="0" y="3143"/>
                  </a:cubicBezTo>
                  <a:lnTo>
                    <a:pt x="523" y="3143"/>
                  </a:lnTo>
                  <a:cubicBezTo>
                    <a:pt x="523" y="2739"/>
                    <a:pt x="538" y="2264"/>
                    <a:pt x="665" y="1836"/>
                  </a:cubicBezTo>
                  <a:cubicBezTo>
                    <a:pt x="823" y="1251"/>
                    <a:pt x="1283" y="609"/>
                    <a:pt x="2074" y="538"/>
                  </a:cubicBezTo>
                  <a:cubicBezTo>
                    <a:pt x="2116" y="534"/>
                    <a:pt x="2157" y="533"/>
                    <a:pt x="2198" y="533"/>
                  </a:cubicBezTo>
                  <a:cubicBezTo>
                    <a:pt x="3029" y="533"/>
                    <a:pt x="3789" y="1276"/>
                    <a:pt x="4196" y="1939"/>
                  </a:cubicBezTo>
                  <a:lnTo>
                    <a:pt x="4647" y="1662"/>
                  </a:lnTo>
                  <a:cubicBezTo>
                    <a:pt x="4165" y="878"/>
                    <a:pt x="3244" y="1"/>
                    <a:pt x="2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46"/>
            <p:cNvSpPr/>
            <p:nvPr/>
          </p:nvSpPr>
          <p:spPr>
            <a:xfrm>
              <a:off x="2226025" y="2165575"/>
              <a:ext cx="143000" cy="112975"/>
            </a:xfrm>
            <a:custGeom>
              <a:avLst/>
              <a:gdLst/>
              <a:ahLst/>
              <a:cxnLst/>
              <a:rect l="l" t="t" r="r" b="b"/>
              <a:pathLst>
                <a:path w="5720" h="4519" extrusionOk="0">
                  <a:moveTo>
                    <a:pt x="5029" y="0"/>
                  </a:moveTo>
                  <a:cubicBezTo>
                    <a:pt x="4937" y="0"/>
                    <a:pt x="4843" y="21"/>
                    <a:pt x="4751" y="67"/>
                  </a:cubicBezTo>
                  <a:cubicBezTo>
                    <a:pt x="3017" y="962"/>
                    <a:pt x="1" y="2838"/>
                    <a:pt x="2178" y="4192"/>
                  </a:cubicBezTo>
                  <a:cubicBezTo>
                    <a:pt x="2542" y="4419"/>
                    <a:pt x="2872" y="4518"/>
                    <a:pt x="3171" y="4518"/>
                  </a:cubicBezTo>
                  <a:cubicBezTo>
                    <a:pt x="4613" y="4518"/>
                    <a:pt x="5329" y="2203"/>
                    <a:pt x="5637" y="740"/>
                  </a:cubicBezTo>
                  <a:cubicBezTo>
                    <a:pt x="5720" y="335"/>
                    <a:pt x="5397" y="0"/>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46"/>
            <p:cNvSpPr/>
            <p:nvPr/>
          </p:nvSpPr>
          <p:spPr>
            <a:xfrm>
              <a:off x="2539725" y="2056125"/>
              <a:ext cx="121150" cy="68800"/>
            </a:xfrm>
            <a:custGeom>
              <a:avLst/>
              <a:gdLst/>
              <a:ahLst/>
              <a:cxnLst/>
              <a:rect l="l" t="t" r="r" b="b"/>
              <a:pathLst>
                <a:path w="4846" h="2752" extrusionOk="0">
                  <a:moveTo>
                    <a:pt x="2356" y="1"/>
                  </a:moveTo>
                  <a:cubicBezTo>
                    <a:pt x="2142" y="1"/>
                    <a:pt x="1927" y="35"/>
                    <a:pt x="1719" y="107"/>
                  </a:cubicBezTo>
                  <a:cubicBezTo>
                    <a:pt x="650" y="471"/>
                    <a:pt x="127" y="1722"/>
                    <a:pt x="1" y="2680"/>
                  </a:cubicBezTo>
                  <a:lnTo>
                    <a:pt x="523" y="2751"/>
                  </a:lnTo>
                  <a:cubicBezTo>
                    <a:pt x="626" y="1936"/>
                    <a:pt x="1054" y="891"/>
                    <a:pt x="1885" y="606"/>
                  </a:cubicBezTo>
                  <a:cubicBezTo>
                    <a:pt x="2051" y="549"/>
                    <a:pt x="2213" y="523"/>
                    <a:pt x="2368" y="523"/>
                  </a:cubicBezTo>
                  <a:cubicBezTo>
                    <a:pt x="2925" y="523"/>
                    <a:pt x="3403" y="848"/>
                    <a:pt x="3706" y="1207"/>
                  </a:cubicBezTo>
                  <a:cubicBezTo>
                    <a:pt x="3991" y="1556"/>
                    <a:pt x="4197" y="1983"/>
                    <a:pt x="4363" y="2355"/>
                  </a:cubicBezTo>
                  <a:lnTo>
                    <a:pt x="4846" y="2134"/>
                  </a:lnTo>
                  <a:cubicBezTo>
                    <a:pt x="4672" y="1738"/>
                    <a:pt x="4442" y="1271"/>
                    <a:pt x="4110" y="875"/>
                  </a:cubicBezTo>
                  <a:cubicBezTo>
                    <a:pt x="3641" y="311"/>
                    <a:pt x="2999" y="1"/>
                    <a:pt x="2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46"/>
            <p:cNvSpPr/>
            <p:nvPr/>
          </p:nvSpPr>
          <p:spPr>
            <a:xfrm>
              <a:off x="2630525" y="2102100"/>
              <a:ext cx="157225" cy="88400"/>
            </a:xfrm>
            <a:custGeom>
              <a:avLst/>
              <a:gdLst/>
              <a:ahLst/>
              <a:cxnLst/>
              <a:rect l="l" t="t" r="r" b="b"/>
              <a:pathLst>
                <a:path w="6289" h="3536" extrusionOk="0">
                  <a:moveTo>
                    <a:pt x="795" y="1"/>
                  </a:moveTo>
                  <a:cubicBezTo>
                    <a:pt x="299" y="1"/>
                    <a:pt x="1" y="564"/>
                    <a:pt x="296" y="975"/>
                  </a:cubicBezTo>
                  <a:cubicBezTo>
                    <a:pt x="1057" y="2027"/>
                    <a:pt x="2353" y="3535"/>
                    <a:pt x="3545" y="3535"/>
                  </a:cubicBezTo>
                  <a:cubicBezTo>
                    <a:pt x="4014" y="3535"/>
                    <a:pt x="4466" y="3302"/>
                    <a:pt x="4864" y="2717"/>
                  </a:cubicBezTo>
                  <a:cubicBezTo>
                    <a:pt x="6289" y="595"/>
                    <a:pt x="2774" y="112"/>
                    <a:pt x="826" y="2"/>
                  </a:cubicBezTo>
                  <a:cubicBezTo>
                    <a:pt x="816" y="1"/>
                    <a:pt x="805"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8" name="Google Shape;1018;p46"/>
          <p:cNvGrpSpPr/>
          <p:nvPr/>
        </p:nvGrpSpPr>
        <p:grpSpPr>
          <a:xfrm>
            <a:off x="1518128" y="3146967"/>
            <a:ext cx="767824" cy="722587"/>
            <a:chOff x="3097675" y="2452200"/>
            <a:chExt cx="350925" cy="330250"/>
          </a:xfrm>
        </p:grpSpPr>
        <p:sp>
          <p:nvSpPr>
            <p:cNvPr id="1019" name="Google Shape;1019;p46"/>
            <p:cNvSpPr/>
            <p:nvPr/>
          </p:nvSpPr>
          <p:spPr>
            <a:xfrm>
              <a:off x="3097675" y="2452200"/>
              <a:ext cx="350925" cy="330250"/>
            </a:xfrm>
            <a:custGeom>
              <a:avLst/>
              <a:gdLst/>
              <a:ahLst/>
              <a:cxnLst/>
              <a:rect l="l" t="t" r="r" b="b"/>
              <a:pathLst>
                <a:path w="14037" h="13210" extrusionOk="0">
                  <a:moveTo>
                    <a:pt x="7028" y="1"/>
                  </a:moveTo>
                  <a:cubicBezTo>
                    <a:pt x="6741" y="1"/>
                    <a:pt x="6451" y="20"/>
                    <a:pt x="6160" y="58"/>
                  </a:cubicBezTo>
                  <a:cubicBezTo>
                    <a:pt x="2542" y="533"/>
                    <a:pt x="0" y="3842"/>
                    <a:pt x="467" y="7460"/>
                  </a:cubicBezTo>
                  <a:cubicBezTo>
                    <a:pt x="904" y="10786"/>
                    <a:pt x="3743" y="13209"/>
                    <a:pt x="7003" y="13209"/>
                  </a:cubicBezTo>
                  <a:cubicBezTo>
                    <a:pt x="7289" y="13209"/>
                    <a:pt x="7579" y="13190"/>
                    <a:pt x="7870" y="13152"/>
                  </a:cubicBezTo>
                  <a:cubicBezTo>
                    <a:pt x="11488" y="12677"/>
                    <a:pt x="14037" y="9368"/>
                    <a:pt x="13562" y="5750"/>
                  </a:cubicBezTo>
                  <a:cubicBezTo>
                    <a:pt x="13125" y="2424"/>
                    <a:pt x="10293" y="1"/>
                    <a:pt x="7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46"/>
            <p:cNvSpPr/>
            <p:nvPr/>
          </p:nvSpPr>
          <p:spPr>
            <a:xfrm>
              <a:off x="3171900" y="2604050"/>
              <a:ext cx="209625" cy="115300"/>
            </a:xfrm>
            <a:custGeom>
              <a:avLst/>
              <a:gdLst/>
              <a:ahLst/>
              <a:cxnLst/>
              <a:rect l="l" t="t" r="r" b="b"/>
              <a:pathLst>
                <a:path w="8385" h="4612" extrusionOk="0">
                  <a:moveTo>
                    <a:pt x="8091" y="1"/>
                  </a:moveTo>
                  <a:lnTo>
                    <a:pt x="0" y="1061"/>
                  </a:lnTo>
                  <a:cubicBezTo>
                    <a:pt x="269" y="3114"/>
                    <a:pt x="2025" y="4612"/>
                    <a:pt x="4041" y="4612"/>
                  </a:cubicBezTo>
                  <a:cubicBezTo>
                    <a:pt x="4218" y="4612"/>
                    <a:pt x="4396" y="4600"/>
                    <a:pt x="4576" y="4576"/>
                  </a:cubicBezTo>
                  <a:cubicBezTo>
                    <a:pt x="6809" y="4284"/>
                    <a:pt x="8384" y="2241"/>
                    <a:pt x="8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46"/>
            <p:cNvSpPr/>
            <p:nvPr/>
          </p:nvSpPr>
          <p:spPr>
            <a:xfrm>
              <a:off x="3192475" y="2635500"/>
              <a:ext cx="174600" cy="84450"/>
            </a:xfrm>
            <a:custGeom>
              <a:avLst/>
              <a:gdLst/>
              <a:ahLst/>
              <a:cxnLst/>
              <a:rect l="l" t="t" r="r" b="b"/>
              <a:pathLst>
                <a:path w="6984" h="3378" extrusionOk="0">
                  <a:moveTo>
                    <a:pt x="4073" y="0"/>
                  </a:moveTo>
                  <a:cubicBezTo>
                    <a:pt x="3828" y="0"/>
                    <a:pt x="3578" y="16"/>
                    <a:pt x="3326" y="49"/>
                  </a:cubicBezTo>
                  <a:cubicBezTo>
                    <a:pt x="1924" y="239"/>
                    <a:pt x="729" y="904"/>
                    <a:pt x="0" y="1798"/>
                  </a:cubicBezTo>
                  <a:cubicBezTo>
                    <a:pt x="759" y="2765"/>
                    <a:pt x="1933" y="3378"/>
                    <a:pt x="3216" y="3378"/>
                  </a:cubicBezTo>
                  <a:cubicBezTo>
                    <a:pt x="3393" y="3378"/>
                    <a:pt x="3573" y="3366"/>
                    <a:pt x="3753" y="3342"/>
                  </a:cubicBezTo>
                  <a:cubicBezTo>
                    <a:pt x="5241" y="3144"/>
                    <a:pt x="6437" y="2171"/>
                    <a:pt x="6983" y="880"/>
                  </a:cubicBezTo>
                  <a:cubicBezTo>
                    <a:pt x="6217" y="328"/>
                    <a:pt x="5191" y="0"/>
                    <a:pt x="4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46"/>
            <p:cNvSpPr/>
            <p:nvPr/>
          </p:nvSpPr>
          <p:spPr>
            <a:xfrm>
              <a:off x="3159225" y="2547550"/>
              <a:ext cx="82150" cy="40900"/>
            </a:xfrm>
            <a:custGeom>
              <a:avLst/>
              <a:gdLst/>
              <a:ahLst/>
              <a:cxnLst/>
              <a:rect l="l" t="t" r="r" b="b"/>
              <a:pathLst>
                <a:path w="3286" h="1636" extrusionOk="0">
                  <a:moveTo>
                    <a:pt x="1552" y="0"/>
                  </a:moveTo>
                  <a:cubicBezTo>
                    <a:pt x="1207" y="0"/>
                    <a:pt x="883" y="103"/>
                    <a:pt x="618" y="297"/>
                  </a:cubicBezTo>
                  <a:cubicBezTo>
                    <a:pt x="349" y="503"/>
                    <a:pt x="24" y="891"/>
                    <a:pt x="0" y="1627"/>
                  </a:cubicBezTo>
                  <a:lnTo>
                    <a:pt x="262" y="1635"/>
                  </a:lnTo>
                  <a:cubicBezTo>
                    <a:pt x="278" y="1136"/>
                    <a:pt x="452" y="748"/>
                    <a:pt x="776" y="511"/>
                  </a:cubicBezTo>
                  <a:cubicBezTo>
                    <a:pt x="992" y="349"/>
                    <a:pt x="1266" y="265"/>
                    <a:pt x="1557" y="265"/>
                  </a:cubicBezTo>
                  <a:cubicBezTo>
                    <a:pt x="1693" y="265"/>
                    <a:pt x="1833" y="283"/>
                    <a:pt x="1972" y="321"/>
                  </a:cubicBezTo>
                  <a:cubicBezTo>
                    <a:pt x="2391" y="432"/>
                    <a:pt x="2771" y="717"/>
                    <a:pt x="3072" y="1144"/>
                  </a:cubicBezTo>
                  <a:lnTo>
                    <a:pt x="3286" y="994"/>
                  </a:lnTo>
                  <a:cubicBezTo>
                    <a:pt x="2953" y="519"/>
                    <a:pt x="2526" y="194"/>
                    <a:pt x="2043" y="68"/>
                  </a:cubicBezTo>
                  <a:cubicBezTo>
                    <a:pt x="1877" y="22"/>
                    <a:pt x="1712" y="0"/>
                    <a:pt x="1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46"/>
            <p:cNvSpPr/>
            <p:nvPr/>
          </p:nvSpPr>
          <p:spPr>
            <a:xfrm>
              <a:off x="3294800" y="2530425"/>
              <a:ext cx="83550" cy="38825"/>
            </a:xfrm>
            <a:custGeom>
              <a:avLst/>
              <a:gdLst/>
              <a:ahLst/>
              <a:cxnLst/>
              <a:rect l="l" t="t" r="r" b="b"/>
              <a:pathLst>
                <a:path w="3342" h="1553" extrusionOk="0">
                  <a:moveTo>
                    <a:pt x="1848" y="1"/>
                  </a:moveTo>
                  <a:cubicBezTo>
                    <a:pt x="1554" y="1"/>
                    <a:pt x="1250" y="83"/>
                    <a:pt x="966" y="246"/>
                  </a:cubicBezTo>
                  <a:cubicBezTo>
                    <a:pt x="539" y="491"/>
                    <a:pt x="198" y="911"/>
                    <a:pt x="1" y="1457"/>
                  </a:cubicBezTo>
                  <a:lnTo>
                    <a:pt x="246" y="1552"/>
                  </a:lnTo>
                  <a:cubicBezTo>
                    <a:pt x="428" y="1061"/>
                    <a:pt x="721" y="689"/>
                    <a:pt x="1101" y="476"/>
                  </a:cubicBezTo>
                  <a:cubicBezTo>
                    <a:pt x="1344" y="335"/>
                    <a:pt x="1602" y="262"/>
                    <a:pt x="1851" y="262"/>
                  </a:cubicBezTo>
                  <a:cubicBezTo>
                    <a:pt x="2008" y="262"/>
                    <a:pt x="2161" y="291"/>
                    <a:pt x="2304" y="349"/>
                  </a:cubicBezTo>
                  <a:cubicBezTo>
                    <a:pt x="2676" y="499"/>
                    <a:pt x="2946" y="832"/>
                    <a:pt x="3088" y="1307"/>
                  </a:cubicBezTo>
                  <a:lnTo>
                    <a:pt x="3341" y="1236"/>
                  </a:lnTo>
                  <a:cubicBezTo>
                    <a:pt x="3136" y="531"/>
                    <a:pt x="2716" y="230"/>
                    <a:pt x="2399" y="103"/>
                  </a:cubicBezTo>
                  <a:cubicBezTo>
                    <a:pt x="2225" y="35"/>
                    <a:pt x="2039" y="1"/>
                    <a:pt x="1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4" name="Google Shape;1024;p46"/>
          <p:cNvGrpSpPr/>
          <p:nvPr/>
        </p:nvGrpSpPr>
        <p:grpSpPr>
          <a:xfrm>
            <a:off x="5343187" y="2351327"/>
            <a:ext cx="1210266" cy="2252666"/>
            <a:chOff x="5647225" y="2351327"/>
            <a:chExt cx="1210266" cy="2252666"/>
          </a:xfrm>
        </p:grpSpPr>
        <p:sp>
          <p:nvSpPr>
            <p:cNvPr id="1025" name="Google Shape;1025;p46"/>
            <p:cNvSpPr/>
            <p:nvPr/>
          </p:nvSpPr>
          <p:spPr>
            <a:xfrm>
              <a:off x="5790980" y="3627929"/>
              <a:ext cx="410430" cy="244278"/>
            </a:xfrm>
            <a:custGeom>
              <a:avLst/>
              <a:gdLst/>
              <a:ahLst/>
              <a:cxnLst/>
              <a:rect l="l" t="t" r="r" b="b"/>
              <a:pathLst>
                <a:path w="788" h="469" extrusionOk="0">
                  <a:moveTo>
                    <a:pt x="788" y="203"/>
                  </a:moveTo>
                  <a:lnTo>
                    <a:pt x="745" y="469"/>
                  </a:lnTo>
                  <a:lnTo>
                    <a:pt x="0" y="233"/>
                  </a:lnTo>
                  <a:lnTo>
                    <a:pt x="93" y="0"/>
                  </a:lnTo>
                  <a:lnTo>
                    <a:pt x="788" y="20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6" name="Google Shape;1026;p46"/>
            <p:cNvSpPr/>
            <p:nvPr/>
          </p:nvSpPr>
          <p:spPr>
            <a:xfrm>
              <a:off x="5647225" y="3716473"/>
              <a:ext cx="938194" cy="887520"/>
            </a:xfrm>
            <a:custGeom>
              <a:avLst/>
              <a:gdLst/>
              <a:ahLst/>
              <a:cxnLst/>
              <a:rect l="l" t="t" r="r" b="b"/>
              <a:pathLst>
                <a:path w="2555" h="2417" extrusionOk="0">
                  <a:moveTo>
                    <a:pt x="1474" y="311"/>
                  </a:moveTo>
                  <a:cubicBezTo>
                    <a:pt x="421" y="0"/>
                    <a:pt x="421" y="0"/>
                    <a:pt x="421" y="0"/>
                  </a:cubicBezTo>
                  <a:cubicBezTo>
                    <a:pt x="313" y="191"/>
                    <a:pt x="313" y="191"/>
                    <a:pt x="313" y="191"/>
                  </a:cubicBezTo>
                  <a:cubicBezTo>
                    <a:pt x="313" y="191"/>
                    <a:pt x="0" y="560"/>
                    <a:pt x="153" y="1162"/>
                  </a:cubicBezTo>
                  <a:cubicBezTo>
                    <a:pt x="431" y="2417"/>
                    <a:pt x="431" y="2417"/>
                    <a:pt x="431" y="2417"/>
                  </a:cubicBezTo>
                  <a:cubicBezTo>
                    <a:pt x="2555" y="2308"/>
                    <a:pt x="2555" y="2308"/>
                    <a:pt x="2555" y="2308"/>
                  </a:cubicBezTo>
                  <a:cubicBezTo>
                    <a:pt x="1481" y="470"/>
                    <a:pt x="1481" y="470"/>
                    <a:pt x="1481" y="470"/>
                  </a:cubicBezTo>
                  <a:lnTo>
                    <a:pt x="1474" y="31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7" name="Google Shape;1027;p46"/>
            <p:cNvSpPr/>
            <p:nvPr/>
          </p:nvSpPr>
          <p:spPr>
            <a:xfrm>
              <a:off x="5771187" y="3767516"/>
              <a:ext cx="421368" cy="123962"/>
            </a:xfrm>
            <a:custGeom>
              <a:avLst/>
              <a:gdLst/>
              <a:ahLst/>
              <a:cxnLst/>
              <a:rect l="l" t="t" r="r" b="b"/>
              <a:pathLst>
                <a:path w="809" h="238" extrusionOk="0">
                  <a:moveTo>
                    <a:pt x="807" y="238"/>
                  </a:moveTo>
                  <a:lnTo>
                    <a:pt x="0" y="8"/>
                  </a:lnTo>
                  <a:lnTo>
                    <a:pt x="3" y="0"/>
                  </a:lnTo>
                  <a:lnTo>
                    <a:pt x="809" y="230"/>
                  </a:lnTo>
                  <a:lnTo>
                    <a:pt x="807" y="2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8" name="Google Shape;1028;p46"/>
            <p:cNvSpPr/>
            <p:nvPr/>
          </p:nvSpPr>
          <p:spPr>
            <a:xfrm>
              <a:off x="6118074" y="3811789"/>
              <a:ext cx="9896" cy="56773"/>
            </a:xfrm>
            <a:custGeom>
              <a:avLst/>
              <a:gdLst/>
              <a:ahLst/>
              <a:cxnLst/>
              <a:rect l="l" t="t" r="r" b="b"/>
              <a:pathLst>
                <a:path w="19" h="109" extrusionOk="0">
                  <a:moveTo>
                    <a:pt x="8" y="109"/>
                  </a:moveTo>
                  <a:lnTo>
                    <a:pt x="0" y="109"/>
                  </a:lnTo>
                  <a:lnTo>
                    <a:pt x="10" y="0"/>
                  </a:lnTo>
                  <a:lnTo>
                    <a:pt x="19" y="1"/>
                  </a:lnTo>
                  <a:lnTo>
                    <a:pt x="8"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9" name="Google Shape;1029;p46"/>
            <p:cNvSpPr/>
            <p:nvPr/>
          </p:nvSpPr>
          <p:spPr>
            <a:xfrm>
              <a:off x="6142033" y="3818039"/>
              <a:ext cx="9896" cy="56773"/>
            </a:xfrm>
            <a:custGeom>
              <a:avLst/>
              <a:gdLst/>
              <a:ahLst/>
              <a:cxnLst/>
              <a:rect l="l" t="t" r="r" b="b"/>
              <a:pathLst>
                <a:path w="19" h="109" extrusionOk="0">
                  <a:moveTo>
                    <a:pt x="9" y="109"/>
                  </a:moveTo>
                  <a:lnTo>
                    <a:pt x="0" y="109"/>
                  </a:lnTo>
                  <a:lnTo>
                    <a:pt x="11" y="0"/>
                  </a:lnTo>
                  <a:lnTo>
                    <a:pt x="19" y="1"/>
                  </a:lnTo>
                  <a:lnTo>
                    <a:pt x="9"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0" name="Google Shape;1030;p46"/>
            <p:cNvSpPr/>
            <p:nvPr/>
          </p:nvSpPr>
          <p:spPr>
            <a:xfrm>
              <a:off x="5889941" y="3747724"/>
              <a:ext cx="20313" cy="55731"/>
            </a:xfrm>
            <a:custGeom>
              <a:avLst/>
              <a:gdLst/>
              <a:ahLst/>
              <a:cxnLst/>
              <a:rect l="l" t="t" r="r" b="b"/>
              <a:pathLst>
                <a:path w="39" h="107" extrusionOk="0">
                  <a:moveTo>
                    <a:pt x="8" y="107"/>
                  </a:moveTo>
                  <a:lnTo>
                    <a:pt x="0" y="105"/>
                  </a:lnTo>
                  <a:lnTo>
                    <a:pt x="31" y="0"/>
                  </a:lnTo>
                  <a:lnTo>
                    <a:pt x="39" y="2"/>
                  </a:lnTo>
                  <a:lnTo>
                    <a:pt x="8" y="10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1" name="Google Shape;1031;p46"/>
            <p:cNvSpPr/>
            <p:nvPr/>
          </p:nvSpPr>
          <p:spPr>
            <a:xfrm>
              <a:off x="5917025" y="3755537"/>
              <a:ext cx="20313" cy="55731"/>
            </a:xfrm>
            <a:custGeom>
              <a:avLst/>
              <a:gdLst/>
              <a:ahLst/>
              <a:cxnLst/>
              <a:rect l="l" t="t" r="r" b="b"/>
              <a:pathLst>
                <a:path w="39" h="107" extrusionOk="0">
                  <a:moveTo>
                    <a:pt x="8" y="107"/>
                  </a:moveTo>
                  <a:lnTo>
                    <a:pt x="0" y="105"/>
                  </a:lnTo>
                  <a:lnTo>
                    <a:pt x="31" y="0"/>
                  </a:lnTo>
                  <a:lnTo>
                    <a:pt x="39" y="2"/>
                  </a:lnTo>
                  <a:lnTo>
                    <a:pt x="8" y="10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2" name="Google Shape;1032;p46"/>
            <p:cNvSpPr/>
            <p:nvPr/>
          </p:nvSpPr>
          <p:spPr>
            <a:xfrm>
              <a:off x="5880045" y="3859707"/>
              <a:ext cx="240263" cy="98792"/>
            </a:xfrm>
            <a:custGeom>
              <a:avLst/>
              <a:gdLst/>
              <a:ahLst/>
              <a:cxnLst/>
              <a:rect l="l" t="t" r="r" b="b"/>
              <a:pathLst>
                <a:path w="652" h="270" extrusionOk="0">
                  <a:moveTo>
                    <a:pt x="649" y="270"/>
                  </a:moveTo>
                  <a:cubicBezTo>
                    <a:pt x="425" y="205"/>
                    <a:pt x="207" y="118"/>
                    <a:pt x="0" y="11"/>
                  </a:cubicBezTo>
                  <a:cubicBezTo>
                    <a:pt x="6" y="0"/>
                    <a:pt x="6" y="0"/>
                    <a:pt x="6" y="0"/>
                  </a:cubicBezTo>
                  <a:cubicBezTo>
                    <a:pt x="212" y="107"/>
                    <a:pt x="429" y="193"/>
                    <a:pt x="652" y="258"/>
                  </a:cubicBezTo>
                  <a:lnTo>
                    <a:pt x="649" y="27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3" name="Google Shape;1033;p46"/>
            <p:cNvSpPr/>
            <p:nvPr/>
          </p:nvSpPr>
          <p:spPr>
            <a:xfrm>
              <a:off x="5971715" y="3961272"/>
              <a:ext cx="182131" cy="99878"/>
            </a:xfrm>
            <a:custGeom>
              <a:avLst/>
              <a:gdLst/>
              <a:ahLst/>
              <a:cxnLst/>
              <a:rect l="l" t="t" r="r" b="b"/>
              <a:pathLst>
                <a:path w="496" h="272" extrusionOk="0">
                  <a:moveTo>
                    <a:pt x="492" y="272"/>
                  </a:moveTo>
                  <a:cubicBezTo>
                    <a:pt x="314" y="213"/>
                    <a:pt x="148" y="124"/>
                    <a:pt x="0" y="10"/>
                  </a:cubicBezTo>
                  <a:cubicBezTo>
                    <a:pt x="7" y="0"/>
                    <a:pt x="7" y="0"/>
                    <a:pt x="7" y="0"/>
                  </a:cubicBezTo>
                  <a:cubicBezTo>
                    <a:pt x="155" y="114"/>
                    <a:pt x="319" y="202"/>
                    <a:pt x="496" y="260"/>
                  </a:cubicBezTo>
                  <a:lnTo>
                    <a:pt x="492" y="27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4" name="Google Shape;1034;p46"/>
            <p:cNvSpPr/>
            <p:nvPr/>
          </p:nvSpPr>
          <p:spPr>
            <a:xfrm>
              <a:off x="6659237" y="2502373"/>
              <a:ext cx="198254" cy="415669"/>
            </a:xfrm>
            <a:custGeom>
              <a:avLst/>
              <a:gdLst/>
              <a:ahLst/>
              <a:cxnLst/>
              <a:rect l="l" t="t" r="r" b="b"/>
              <a:pathLst>
                <a:path w="538" h="1132" extrusionOk="0">
                  <a:moveTo>
                    <a:pt x="344" y="1132"/>
                  </a:moveTo>
                  <a:cubicBezTo>
                    <a:pt x="409" y="964"/>
                    <a:pt x="469" y="794"/>
                    <a:pt x="522" y="621"/>
                  </a:cubicBezTo>
                  <a:cubicBezTo>
                    <a:pt x="528" y="600"/>
                    <a:pt x="535" y="578"/>
                    <a:pt x="537" y="555"/>
                  </a:cubicBezTo>
                  <a:cubicBezTo>
                    <a:pt x="538" y="531"/>
                    <a:pt x="534" y="507"/>
                    <a:pt x="530" y="484"/>
                  </a:cubicBezTo>
                  <a:cubicBezTo>
                    <a:pt x="513" y="400"/>
                    <a:pt x="487" y="319"/>
                    <a:pt x="452" y="241"/>
                  </a:cubicBezTo>
                  <a:cubicBezTo>
                    <a:pt x="440" y="214"/>
                    <a:pt x="427" y="188"/>
                    <a:pt x="409" y="165"/>
                  </a:cubicBezTo>
                  <a:cubicBezTo>
                    <a:pt x="392" y="145"/>
                    <a:pt x="373" y="128"/>
                    <a:pt x="353" y="110"/>
                  </a:cubicBezTo>
                  <a:cubicBezTo>
                    <a:pt x="317" y="78"/>
                    <a:pt x="280" y="46"/>
                    <a:pt x="244" y="14"/>
                  </a:cubicBezTo>
                  <a:cubicBezTo>
                    <a:pt x="237" y="8"/>
                    <a:pt x="228" y="1"/>
                    <a:pt x="219" y="1"/>
                  </a:cubicBezTo>
                  <a:cubicBezTo>
                    <a:pt x="197" y="0"/>
                    <a:pt x="189" y="29"/>
                    <a:pt x="188" y="51"/>
                  </a:cubicBezTo>
                  <a:cubicBezTo>
                    <a:pt x="166" y="36"/>
                    <a:pt x="150" y="26"/>
                    <a:pt x="138" y="49"/>
                  </a:cubicBezTo>
                  <a:cubicBezTo>
                    <a:pt x="127" y="72"/>
                    <a:pt x="131" y="101"/>
                    <a:pt x="141" y="125"/>
                  </a:cubicBezTo>
                  <a:cubicBezTo>
                    <a:pt x="113" y="141"/>
                    <a:pt x="117" y="178"/>
                    <a:pt x="127" y="224"/>
                  </a:cubicBezTo>
                  <a:cubicBezTo>
                    <a:pt x="100" y="248"/>
                    <a:pt x="93" y="316"/>
                    <a:pt x="95" y="352"/>
                  </a:cubicBezTo>
                  <a:cubicBezTo>
                    <a:pt x="98" y="389"/>
                    <a:pt x="99" y="464"/>
                    <a:pt x="100" y="500"/>
                  </a:cubicBezTo>
                  <a:cubicBezTo>
                    <a:pt x="102" y="574"/>
                    <a:pt x="49" y="630"/>
                    <a:pt x="26" y="696"/>
                  </a:cubicBezTo>
                  <a:cubicBezTo>
                    <a:pt x="0" y="775"/>
                    <a:pt x="42" y="847"/>
                    <a:pt x="67" y="92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46"/>
            <p:cNvSpPr/>
            <p:nvPr/>
          </p:nvSpPr>
          <p:spPr>
            <a:xfrm>
              <a:off x="6762365" y="2566438"/>
              <a:ext cx="28105" cy="78768"/>
            </a:xfrm>
            <a:custGeom>
              <a:avLst/>
              <a:gdLst/>
              <a:ahLst/>
              <a:cxnLst/>
              <a:rect l="l" t="t" r="r" b="b"/>
              <a:pathLst>
                <a:path w="76" h="213" extrusionOk="0">
                  <a:moveTo>
                    <a:pt x="64" y="213"/>
                  </a:moveTo>
                  <a:cubicBezTo>
                    <a:pt x="64" y="212"/>
                    <a:pt x="61" y="107"/>
                    <a:pt x="24" y="44"/>
                  </a:cubicBezTo>
                  <a:cubicBezTo>
                    <a:pt x="16" y="32"/>
                    <a:pt x="0" y="7"/>
                    <a:pt x="0" y="6"/>
                  </a:cubicBezTo>
                  <a:cubicBezTo>
                    <a:pt x="10" y="0"/>
                    <a:pt x="10" y="0"/>
                    <a:pt x="10" y="0"/>
                  </a:cubicBezTo>
                  <a:cubicBezTo>
                    <a:pt x="11" y="1"/>
                    <a:pt x="27" y="26"/>
                    <a:pt x="34" y="38"/>
                  </a:cubicBezTo>
                  <a:cubicBezTo>
                    <a:pt x="73" y="104"/>
                    <a:pt x="76" y="208"/>
                    <a:pt x="76" y="213"/>
                  </a:cubicBezTo>
                  <a:lnTo>
                    <a:pt x="64" y="2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46"/>
            <p:cNvSpPr/>
            <p:nvPr/>
          </p:nvSpPr>
          <p:spPr>
            <a:xfrm>
              <a:off x="6596735" y="2351327"/>
              <a:ext cx="222890" cy="395106"/>
            </a:xfrm>
            <a:custGeom>
              <a:avLst/>
              <a:gdLst/>
              <a:ahLst/>
              <a:cxnLst/>
              <a:rect l="l" t="t" r="r" b="b"/>
              <a:pathLst>
                <a:path w="607" h="1076" extrusionOk="0">
                  <a:moveTo>
                    <a:pt x="346" y="1057"/>
                  </a:moveTo>
                  <a:cubicBezTo>
                    <a:pt x="31" y="858"/>
                    <a:pt x="31" y="858"/>
                    <a:pt x="31" y="858"/>
                  </a:cubicBezTo>
                  <a:cubicBezTo>
                    <a:pt x="10" y="845"/>
                    <a:pt x="0" y="819"/>
                    <a:pt x="6" y="794"/>
                  </a:cubicBezTo>
                  <a:cubicBezTo>
                    <a:pt x="182" y="55"/>
                    <a:pt x="182" y="55"/>
                    <a:pt x="182" y="55"/>
                  </a:cubicBezTo>
                  <a:cubicBezTo>
                    <a:pt x="191" y="18"/>
                    <a:pt x="231" y="0"/>
                    <a:pt x="262" y="19"/>
                  </a:cubicBezTo>
                  <a:cubicBezTo>
                    <a:pt x="576" y="218"/>
                    <a:pt x="576" y="218"/>
                    <a:pt x="576" y="218"/>
                  </a:cubicBezTo>
                  <a:cubicBezTo>
                    <a:pt x="597" y="231"/>
                    <a:pt x="607" y="257"/>
                    <a:pt x="601" y="283"/>
                  </a:cubicBezTo>
                  <a:cubicBezTo>
                    <a:pt x="425" y="1021"/>
                    <a:pt x="425" y="1021"/>
                    <a:pt x="425" y="1021"/>
                  </a:cubicBezTo>
                  <a:cubicBezTo>
                    <a:pt x="416" y="1058"/>
                    <a:pt x="376" y="1076"/>
                    <a:pt x="346" y="105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7" name="Google Shape;1037;p46"/>
            <p:cNvSpPr/>
            <p:nvPr/>
          </p:nvSpPr>
          <p:spPr>
            <a:xfrm>
              <a:off x="6596735" y="2362265"/>
              <a:ext cx="207835" cy="379684"/>
            </a:xfrm>
            <a:custGeom>
              <a:avLst/>
              <a:gdLst/>
              <a:ahLst/>
              <a:cxnLst/>
              <a:rect l="l" t="t" r="r" b="b"/>
              <a:pathLst>
                <a:path w="566" h="1034" extrusionOk="0">
                  <a:moveTo>
                    <a:pt x="560" y="271"/>
                  </a:moveTo>
                  <a:cubicBezTo>
                    <a:pt x="566" y="245"/>
                    <a:pt x="556" y="219"/>
                    <a:pt x="535" y="206"/>
                  </a:cubicBezTo>
                  <a:cubicBezTo>
                    <a:pt x="221" y="8"/>
                    <a:pt x="221" y="8"/>
                    <a:pt x="221" y="8"/>
                  </a:cubicBezTo>
                  <a:cubicBezTo>
                    <a:pt x="213" y="3"/>
                    <a:pt x="204" y="0"/>
                    <a:pt x="195" y="0"/>
                  </a:cubicBezTo>
                  <a:cubicBezTo>
                    <a:pt x="189" y="7"/>
                    <a:pt x="185" y="15"/>
                    <a:pt x="182" y="25"/>
                  </a:cubicBezTo>
                  <a:cubicBezTo>
                    <a:pt x="6" y="764"/>
                    <a:pt x="6" y="764"/>
                    <a:pt x="6" y="764"/>
                  </a:cubicBezTo>
                  <a:cubicBezTo>
                    <a:pt x="0" y="789"/>
                    <a:pt x="10" y="815"/>
                    <a:pt x="31" y="828"/>
                  </a:cubicBezTo>
                  <a:cubicBezTo>
                    <a:pt x="346" y="1027"/>
                    <a:pt x="346" y="1027"/>
                    <a:pt x="346" y="1027"/>
                  </a:cubicBezTo>
                  <a:cubicBezTo>
                    <a:pt x="354" y="1032"/>
                    <a:pt x="362" y="1034"/>
                    <a:pt x="371" y="1034"/>
                  </a:cubicBezTo>
                  <a:cubicBezTo>
                    <a:pt x="377" y="1028"/>
                    <a:pt x="382" y="1019"/>
                    <a:pt x="384" y="1009"/>
                  </a:cubicBezTo>
                  <a:lnTo>
                    <a:pt x="560" y="27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8" name="Google Shape;1038;p46"/>
            <p:cNvSpPr/>
            <p:nvPr/>
          </p:nvSpPr>
          <p:spPr>
            <a:xfrm>
              <a:off x="6657153" y="2427892"/>
              <a:ext cx="122343" cy="122277"/>
            </a:xfrm>
            <a:custGeom>
              <a:avLst/>
              <a:gdLst/>
              <a:ahLst/>
              <a:cxnLst/>
              <a:rect l="l" t="t" r="r" b="b"/>
              <a:pathLst>
                <a:path w="332" h="333" extrusionOk="0">
                  <a:moveTo>
                    <a:pt x="268" y="92"/>
                  </a:moveTo>
                  <a:cubicBezTo>
                    <a:pt x="311" y="121"/>
                    <a:pt x="332" y="131"/>
                    <a:pt x="330" y="149"/>
                  </a:cubicBezTo>
                  <a:cubicBezTo>
                    <a:pt x="329" y="160"/>
                    <a:pt x="323" y="185"/>
                    <a:pt x="318" y="206"/>
                  </a:cubicBezTo>
                  <a:cubicBezTo>
                    <a:pt x="314" y="226"/>
                    <a:pt x="313" y="234"/>
                    <a:pt x="305" y="271"/>
                  </a:cubicBezTo>
                  <a:cubicBezTo>
                    <a:pt x="298" y="301"/>
                    <a:pt x="290" y="333"/>
                    <a:pt x="273" y="324"/>
                  </a:cubicBezTo>
                  <a:cubicBezTo>
                    <a:pt x="221" y="299"/>
                    <a:pt x="0" y="160"/>
                    <a:pt x="0" y="160"/>
                  </a:cubicBezTo>
                  <a:cubicBezTo>
                    <a:pt x="70" y="144"/>
                    <a:pt x="70" y="144"/>
                    <a:pt x="70" y="144"/>
                  </a:cubicBezTo>
                  <a:cubicBezTo>
                    <a:pt x="70" y="144"/>
                    <a:pt x="80" y="92"/>
                    <a:pt x="89" y="61"/>
                  </a:cubicBezTo>
                  <a:cubicBezTo>
                    <a:pt x="94" y="45"/>
                    <a:pt x="106" y="0"/>
                    <a:pt x="144" y="18"/>
                  </a:cubicBezTo>
                  <a:cubicBezTo>
                    <a:pt x="188" y="38"/>
                    <a:pt x="248" y="78"/>
                    <a:pt x="268" y="9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46"/>
            <p:cNvSpPr/>
            <p:nvPr/>
          </p:nvSpPr>
          <p:spPr>
            <a:xfrm>
              <a:off x="6636840" y="2525811"/>
              <a:ext cx="101696" cy="128152"/>
            </a:xfrm>
            <a:custGeom>
              <a:avLst/>
              <a:gdLst/>
              <a:ahLst/>
              <a:cxnLst/>
              <a:rect l="l" t="t" r="r" b="b"/>
              <a:pathLst>
                <a:path w="275" h="349" extrusionOk="0">
                  <a:moveTo>
                    <a:pt x="240" y="271"/>
                  </a:moveTo>
                  <a:cubicBezTo>
                    <a:pt x="240" y="271"/>
                    <a:pt x="262" y="191"/>
                    <a:pt x="267" y="171"/>
                  </a:cubicBezTo>
                  <a:cubicBezTo>
                    <a:pt x="272" y="150"/>
                    <a:pt x="275" y="139"/>
                    <a:pt x="272" y="128"/>
                  </a:cubicBezTo>
                  <a:cubicBezTo>
                    <a:pt x="266" y="104"/>
                    <a:pt x="237" y="95"/>
                    <a:pt x="215" y="84"/>
                  </a:cubicBezTo>
                  <a:cubicBezTo>
                    <a:pt x="193" y="73"/>
                    <a:pt x="128" y="38"/>
                    <a:pt x="84" y="18"/>
                  </a:cubicBezTo>
                  <a:cubicBezTo>
                    <a:pt x="45" y="0"/>
                    <a:pt x="33" y="45"/>
                    <a:pt x="28" y="61"/>
                  </a:cubicBezTo>
                  <a:cubicBezTo>
                    <a:pt x="24" y="76"/>
                    <a:pt x="14" y="120"/>
                    <a:pt x="4" y="163"/>
                  </a:cubicBezTo>
                  <a:cubicBezTo>
                    <a:pt x="0" y="179"/>
                    <a:pt x="8" y="194"/>
                    <a:pt x="22" y="202"/>
                  </a:cubicBezTo>
                  <a:cubicBezTo>
                    <a:pt x="95" y="247"/>
                    <a:pt x="264" y="349"/>
                    <a:pt x="264" y="349"/>
                  </a:cubicBezTo>
                  <a:lnTo>
                    <a:pt x="240" y="27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46"/>
            <p:cNvSpPr/>
            <p:nvPr/>
          </p:nvSpPr>
          <p:spPr>
            <a:xfrm>
              <a:off x="6676946" y="2362786"/>
              <a:ext cx="130818" cy="371449"/>
            </a:xfrm>
            <a:custGeom>
              <a:avLst/>
              <a:gdLst/>
              <a:ahLst/>
              <a:cxnLst/>
              <a:rect l="l" t="t" r="r" b="b"/>
              <a:pathLst>
                <a:path w="355" h="1008" extrusionOk="0">
                  <a:moveTo>
                    <a:pt x="172" y="1008"/>
                  </a:moveTo>
                  <a:cubicBezTo>
                    <a:pt x="161" y="1005"/>
                    <a:pt x="161" y="1005"/>
                    <a:pt x="161" y="1005"/>
                  </a:cubicBezTo>
                  <a:cubicBezTo>
                    <a:pt x="336" y="267"/>
                    <a:pt x="336" y="267"/>
                    <a:pt x="336" y="267"/>
                  </a:cubicBezTo>
                  <a:cubicBezTo>
                    <a:pt x="342" y="244"/>
                    <a:pt x="333" y="221"/>
                    <a:pt x="314" y="209"/>
                  </a:cubicBezTo>
                  <a:cubicBezTo>
                    <a:pt x="0" y="10"/>
                    <a:pt x="0" y="10"/>
                    <a:pt x="0" y="10"/>
                  </a:cubicBezTo>
                  <a:cubicBezTo>
                    <a:pt x="6" y="0"/>
                    <a:pt x="6" y="0"/>
                    <a:pt x="6" y="0"/>
                  </a:cubicBezTo>
                  <a:cubicBezTo>
                    <a:pt x="321" y="199"/>
                    <a:pt x="321" y="199"/>
                    <a:pt x="321" y="199"/>
                  </a:cubicBezTo>
                  <a:cubicBezTo>
                    <a:pt x="344" y="213"/>
                    <a:pt x="355" y="242"/>
                    <a:pt x="348" y="270"/>
                  </a:cubicBezTo>
                  <a:lnTo>
                    <a:pt x="172" y="100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1" name="Google Shape;1041;p46"/>
            <p:cNvSpPr/>
            <p:nvPr/>
          </p:nvSpPr>
          <p:spPr>
            <a:xfrm>
              <a:off x="6428500" y="2621127"/>
              <a:ext cx="176881" cy="239046"/>
            </a:xfrm>
            <a:custGeom>
              <a:avLst/>
              <a:gdLst/>
              <a:ahLst/>
              <a:cxnLst/>
              <a:rect l="l" t="t" r="r" b="b"/>
              <a:pathLst>
                <a:path w="480" h="651" extrusionOk="0">
                  <a:moveTo>
                    <a:pt x="232" y="34"/>
                  </a:moveTo>
                  <a:cubicBezTo>
                    <a:pt x="279" y="7"/>
                    <a:pt x="339" y="0"/>
                    <a:pt x="391" y="16"/>
                  </a:cubicBezTo>
                  <a:cubicBezTo>
                    <a:pt x="415" y="23"/>
                    <a:pt x="447" y="38"/>
                    <a:pt x="455" y="63"/>
                  </a:cubicBezTo>
                  <a:cubicBezTo>
                    <a:pt x="463" y="92"/>
                    <a:pt x="452" y="118"/>
                    <a:pt x="443" y="145"/>
                  </a:cubicBezTo>
                  <a:cubicBezTo>
                    <a:pt x="454" y="139"/>
                    <a:pt x="468" y="147"/>
                    <a:pt x="474" y="158"/>
                  </a:cubicBezTo>
                  <a:cubicBezTo>
                    <a:pt x="480" y="169"/>
                    <a:pt x="479" y="183"/>
                    <a:pt x="477" y="195"/>
                  </a:cubicBezTo>
                  <a:cubicBezTo>
                    <a:pt x="475" y="215"/>
                    <a:pt x="470" y="235"/>
                    <a:pt x="462" y="254"/>
                  </a:cubicBezTo>
                  <a:cubicBezTo>
                    <a:pt x="470" y="253"/>
                    <a:pt x="473" y="263"/>
                    <a:pt x="473" y="271"/>
                  </a:cubicBezTo>
                  <a:cubicBezTo>
                    <a:pt x="472" y="326"/>
                    <a:pt x="439" y="352"/>
                    <a:pt x="394" y="390"/>
                  </a:cubicBezTo>
                  <a:cubicBezTo>
                    <a:pt x="382" y="399"/>
                    <a:pt x="350" y="407"/>
                    <a:pt x="339" y="398"/>
                  </a:cubicBezTo>
                  <a:cubicBezTo>
                    <a:pt x="333" y="393"/>
                    <a:pt x="328" y="387"/>
                    <a:pt x="326" y="381"/>
                  </a:cubicBezTo>
                  <a:cubicBezTo>
                    <a:pt x="301" y="407"/>
                    <a:pt x="273" y="455"/>
                    <a:pt x="252" y="490"/>
                  </a:cubicBezTo>
                  <a:cubicBezTo>
                    <a:pt x="231" y="525"/>
                    <a:pt x="204" y="557"/>
                    <a:pt x="173" y="583"/>
                  </a:cubicBezTo>
                  <a:cubicBezTo>
                    <a:pt x="124" y="623"/>
                    <a:pt x="63" y="649"/>
                    <a:pt x="0" y="651"/>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2" name="Google Shape;1042;p46"/>
            <p:cNvSpPr/>
            <p:nvPr/>
          </p:nvSpPr>
          <p:spPr>
            <a:xfrm>
              <a:off x="6345164" y="2579980"/>
              <a:ext cx="326073" cy="276134"/>
            </a:xfrm>
            <a:custGeom>
              <a:avLst/>
              <a:gdLst/>
              <a:ahLst/>
              <a:cxnLst/>
              <a:rect l="l" t="t" r="r" b="b"/>
              <a:pathLst>
                <a:path w="888" h="752" extrusionOk="0">
                  <a:moveTo>
                    <a:pt x="886" y="78"/>
                  </a:moveTo>
                  <a:cubicBezTo>
                    <a:pt x="888" y="69"/>
                    <a:pt x="886" y="59"/>
                    <a:pt x="879" y="54"/>
                  </a:cubicBezTo>
                  <a:cubicBezTo>
                    <a:pt x="875" y="49"/>
                    <a:pt x="868" y="48"/>
                    <a:pt x="861" y="47"/>
                  </a:cubicBezTo>
                  <a:cubicBezTo>
                    <a:pt x="798" y="37"/>
                    <a:pt x="734" y="27"/>
                    <a:pt x="671" y="17"/>
                  </a:cubicBezTo>
                  <a:cubicBezTo>
                    <a:pt x="626" y="10"/>
                    <a:pt x="580" y="3"/>
                    <a:pt x="534" y="1"/>
                  </a:cubicBezTo>
                  <a:cubicBezTo>
                    <a:pt x="482" y="0"/>
                    <a:pt x="459" y="9"/>
                    <a:pt x="420" y="40"/>
                  </a:cubicBezTo>
                  <a:cubicBezTo>
                    <a:pt x="378" y="74"/>
                    <a:pt x="336" y="108"/>
                    <a:pt x="295" y="143"/>
                  </a:cubicBezTo>
                  <a:cubicBezTo>
                    <a:pt x="234" y="195"/>
                    <a:pt x="174" y="248"/>
                    <a:pt x="116" y="303"/>
                  </a:cubicBezTo>
                  <a:cubicBezTo>
                    <a:pt x="67" y="349"/>
                    <a:pt x="38" y="407"/>
                    <a:pt x="0" y="462"/>
                  </a:cubicBezTo>
                  <a:cubicBezTo>
                    <a:pt x="230" y="752"/>
                    <a:pt x="230" y="752"/>
                    <a:pt x="230" y="752"/>
                  </a:cubicBezTo>
                  <a:cubicBezTo>
                    <a:pt x="473" y="544"/>
                    <a:pt x="473" y="544"/>
                    <a:pt x="473" y="544"/>
                  </a:cubicBezTo>
                  <a:cubicBezTo>
                    <a:pt x="450" y="226"/>
                    <a:pt x="450" y="226"/>
                    <a:pt x="450" y="226"/>
                  </a:cubicBezTo>
                  <a:cubicBezTo>
                    <a:pt x="457" y="219"/>
                    <a:pt x="464" y="213"/>
                    <a:pt x="472" y="207"/>
                  </a:cubicBezTo>
                  <a:cubicBezTo>
                    <a:pt x="496" y="188"/>
                    <a:pt x="524" y="173"/>
                    <a:pt x="551" y="160"/>
                  </a:cubicBezTo>
                  <a:cubicBezTo>
                    <a:pt x="588" y="141"/>
                    <a:pt x="636" y="148"/>
                    <a:pt x="676" y="149"/>
                  </a:cubicBezTo>
                  <a:cubicBezTo>
                    <a:pt x="718" y="150"/>
                    <a:pt x="760" y="146"/>
                    <a:pt x="801" y="139"/>
                  </a:cubicBezTo>
                  <a:cubicBezTo>
                    <a:pt x="838" y="132"/>
                    <a:pt x="881" y="115"/>
                    <a:pt x="886" y="7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46"/>
            <p:cNvSpPr/>
            <p:nvPr/>
          </p:nvSpPr>
          <p:spPr>
            <a:xfrm>
              <a:off x="6450376" y="2633106"/>
              <a:ext cx="165974" cy="176880"/>
            </a:xfrm>
            <a:custGeom>
              <a:avLst/>
              <a:gdLst/>
              <a:ahLst/>
              <a:cxnLst/>
              <a:rect l="l" t="t" r="r" b="b"/>
              <a:pathLst>
                <a:path w="452" h="480" extrusionOk="0">
                  <a:moveTo>
                    <a:pt x="84" y="71"/>
                  </a:moveTo>
                  <a:cubicBezTo>
                    <a:pt x="136" y="83"/>
                    <a:pt x="185" y="45"/>
                    <a:pt x="234" y="24"/>
                  </a:cubicBezTo>
                  <a:cubicBezTo>
                    <a:pt x="261" y="12"/>
                    <a:pt x="290" y="5"/>
                    <a:pt x="319" y="3"/>
                  </a:cubicBezTo>
                  <a:cubicBezTo>
                    <a:pt x="363" y="0"/>
                    <a:pt x="452" y="36"/>
                    <a:pt x="384" y="83"/>
                  </a:cubicBezTo>
                  <a:cubicBezTo>
                    <a:pt x="333" y="117"/>
                    <a:pt x="267" y="150"/>
                    <a:pt x="224" y="195"/>
                  </a:cubicBezTo>
                  <a:cubicBezTo>
                    <a:pt x="191" y="229"/>
                    <a:pt x="173" y="275"/>
                    <a:pt x="150" y="317"/>
                  </a:cubicBezTo>
                  <a:cubicBezTo>
                    <a:pt x="104" y="403"/>
                    <a:pt x="88" y="425"/>
                    <a:pt x="0" y="48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46"/>
            <p:cNvSpPr/>
            <p:nvPr/>
          </p:nvSpPr>
          <p:spPr>
            <a:xfrm>
              <a:off x="6448813" y="2631023"/>
              <a:ext cx="154771" cy="179927"/>
            </a:xfrm>
            <a:custGeom>
              <a:avLst/>
              <a:gdLst/>
              <a:ahLst/>
              <a:cxnLst/>
              <a:rect l="l" t="t" r="r" b="b"/>
              <a:pathLst>
                <a:path w="420" h="490" extrusionOk="0">
                  <a:moveTo>
                    <a:pt x="7" y="490"/>
                  </a:moveTo>
                  <a:cubicBezTo>
                    <a:pt x="0" y="480"/>
                    <a:pt x="0" y="480"/>
                    <a:pt x="0" y="480"/>
                  </a:cubicBezTo>
                  <a:cubicBezTo>
                    <a:pt x="89" y="424"/>
                    <a:pt x="103" y="403"/>
                    <a:pt x="148" y="320"/>
                  </a:cubicBezTo>
                  <a:cubicBezTo>
                    <a:pt x="153" y="309"/>
                    <a:pt x="159" y="299"/>
                    <a:pt x="164" y="288"/>
                  </a:cubicBezTo>
                  <a:cubicBezTo>
                    <a:pt x="180" y="256"/>
                    <a:pt x="197" y="222"/>
                    <a:pt x="223" y="196"/>
                  </a:cubicBezTo>
                  <a:cubicBezTo>
                    <a:pt x="254" y="164"/>
                    <a:pt x="295" y="138"/>
                    <a:pt x="335" y="114"/>
                  </a:cubicBezTo>
                  <a:cubicBezTo>
                    <a:pt x="352" y="103"/>
                    <a:pt x="369" y="93"/>
                    <a:pt x="384" y="83"/>
                  </a:cubicBezTo>
                  <a:cubicBezTo>
                    <a:pt x="401" y="71"/>
                    <a:pt x="408" y="59"/>
                    <a:pt x="405" y="49"/>
                  </a:cubicBezTo>
                  <a:cubicBezTo>
                    <a:pt x="398" y="29"/>
                    <a:pt x="352" y="12"/>
                    <a:pt x="322" y="14"/>
                  </a:cubicBezTo>
                  <a:cubicBezTo>
                    <a:pt x="293" y="16"/>
                    <a:pt x="266" y="23"/>
                    <a:pt x="239" y="34"/>
                  </a:cubicBezTo>
                  <a:cubicBezTo>
                    <a:pt x="228" y="40"/>
                    <a:pt x="215" y="46"/>
                    <a:pt x="204" y="52"/>
                  </a:cubicBezTo>
                  <a:cubicBezTo>
                    <a:pt x="166" y="72"/>
                    <a:pt x="127" y="92"/>
                    <a:pt x="85" y="82"/>
                  </a:cubicBezTo>
                  <a:cubicBezTo>
                    <a:pt x="88" y="70"/>
                    <a:pt x="88" y="70"/>
                    <a:pt x="88" y="70"/>
                  </a:cubicBezTo>
                  <a:cubicBezTo>
                    <a:pt x="126" y="79"/>
                    <a:pt x="161" y="61"/>
                    <a:pt x="198" y="41"/>
                  </a:cubicBezTo>
                  <a:cubicBezTo>
                    <a:pt x="210" y="35"/>
                    <a:pt x="222" y="29"/>
                    <a:pt x="234" y="23"/>
                  </a:cubicBezTo>
                  <a:cubicBezTo>
                    <a:pt x="262" y="11"/>
                    <a:pt x="291" y="4"/>
                    <a:pt x="321" y="2"/>
                  </a:cubicBezTo>
                  <a:cubicBezTo>
                    <a:pt x="353" y="0"/>
                    <a:pt x="406" y="16"/>
                    <a:pt x="416" y="45"/>
                  </a:cubicBezTo>
                  <a:cubicBezTo>
                    <a:pt x="420" y="56"/>
                    <a:pt x="419" y="73"/>
                    <a:pt x="391" y="92"/>
                  </a:cubicBezTo>
                  <a:cubicBezTo>
                    <a:pt x="375" y="103"/>
                    <a:pt x="359" y="113"/>
                    <a:pt x="341" y="124"/>
                  </a:cubicBezTo>
                  <a:cubicBezTo>
                    <a:pt x="302" y="148"/>
                    <a:pt x="261" y="173"/>
                    <a:pt x="232" y="204"/>
                  </a:cubicBezTo>
                  <a:cubicBezTo>
                    <a:pt x="207" y="229"/>
                    <a:pt x="191" y="262"/>
                    <a:pt x="175" y="294"/>
                  </a:cubicBezTo>
                  <a:cubicBezTo>
                    <a:pt x="169" y="304"/>
                    <a:pt x="164" y="315"/>
                    <a:pt x="158" y="325"/>
                  </a:cubicBezTo>
                  <a:cubicBezTo>
                    <a:pt x="113" y="409"/>
                    <a:pt x="97" y="433"/>
                    <a:pt x="7" y="49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5" name="Google Shape;1045;p46"/>
            <p:cNvSpPr/>
            <p:nvPr/>
          </p:nvSpPr>
          <p:spPr>
            <a:xfrm>
              <a:off x="6526941" y="2627377"/>
              <a:ext cx="45326" cy="8336"/>
            </a:xfrm>
            <a:custGeom>
              <a:avLst/>
              <a:gdLst/>
              <a:ahLst/>
              <a:cxnLst/>
              <a:rect l="l" t="t" r="r" b="b"/>
              <a:pathLst>
                <a:path w="123" h="22" extrusionOk="0">
                  <a:moveTo>
                    <a:pt x="120" y="22"/>
                  </a:moveTo>
                  <a:cubicBezTo>
                    <a:pt x="81" y="12"/>
                    <a:pt x="41" y="12"/>
                    <a:pt x="3" y="21"/>
                  </a:cubicBezTo>
                  <a:cubicBezTo>
                    <a:pt x="0" y="9"/>
                    <a:pt x="0" y="9"/>
                    <a:pt x="0" y="9"/>
                  </a:cubicBezTo>
                  <a:cubicBezTo>
                    <a:pt x="40" y="0"/>
                    <a:pt x="83" y="0"/>
                    <a:pt x="123" y="10"/>
                  </a:cubicBezTo>
                  <a:lnTo>
                    <a:pt x="120" y="2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6" name="Google Shape;1046;p46"/>
            <p:cNvSpPr/>
            <p:nvPr/>
          </p:nvSpPr>
          <p:spPr>
            <a:xfrm>
              <a:off x="6521732" y="2675295"/>
              <a:ext cx="69768" cy="53064"/>
            </a:xfrm>
            <a:custGeom>
              <a:avLst/>
              <a:gdLst/>
              <a:ahLst/>
              <a:cxnLst/>
              <a:rect l="l" t="t" r="r" b="b"/>
              <a:pathLst>
                <a:path w="190" h="144" extrusionOk="0">
                  <a:moveTo>
                    <a:pt x="42" y="144"/>
                  </a:moveTo>
                  <a:cubicBezTo>
                    <a:pt x="38" y="144"/>
                    <a:pt x="34" y="143"/>
                    <a:pt x="31" y="143"/>
                  </a:cubicBezTo>
                  <a:cubicBezTo>
                    <a:pt x="16" y="140"/>
                    <a:pt x="4" y="128"/>
                    <a:pt x="0" y="111"/>
                  </a:cubicBezTo>
                  <a:cubicBezTo>
                    <a:pt x="12" y="108"/>
                    <a:pt x="12" y="108"/>
                    <a:pt x="12" y="108"/>
                  </a:cubicBezTo>
                  <a:cubicBezTo>
                    <a:pt x="15" y="120"/>
                    <a:pt x="23" y="129"/>
                    <a:pt x="33" y="131"/>
                  </a:cubicBezTo>
                  <a:cubicBezTo>
                    <a:pt x="54" y="135"/>
                    <a:pt x="78" y="125"/>
                    <a:pt x="105" y="100"/>
                  </a:cubicBezTo>
                  <a:cubicBezTo>
                    <a:pt x="135" y="72"/>
                    <a:pt x="161" y="37"/>
                    <a:pt x="180" y="0"/>
                  </a:cubicBezTo>
                  <a:cubicBezTo>
                    <a:pt x="190" y="5"/>
                    <a:pt x="190" y="5"/>
                    <a:pt x="190" y="5"/>
                  </a:cubicBezTo>
                  <a:cubicBezTo>
                    <a:pt x="171" y="44"/>
                    <a:pt x="145" y="80"/>
                    <a:pt x="113" y="109"/>
                  </a:cubicBezTo>
                  <a:cubicBezTo>
                    <a:pt x="88" y="132"/>
                    <a:pt x="64" y="144"/>
                    <a:pt x="42" y="1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46"/>
            <p:cNvSpPr/>
            <p:nvPr/>
          </p:nvSpPr>
          <p:spPr>
            <a:xfrm>
              <a:off x="6536837" y="2713838"/>
              <a:ext cx="60955" cy="40167"/>
            </a:xfrm>
            <a:custGeom>
              <a:avLst/>
              <a:gdLst/>
              <a:ahLst/>
              <a:cxnLst/>
              <a:rect l="l" t="t" r="r" b="b"/>
              <a:pathLst>
                <a:path w="166" h="109" extrusionOk="0">
                  <a:moveTo>
                    <a:pt x="41" y="109"/>
                  </a:moveTo>
                  <a:cubicBezTo>
                    <a:pt x="39" y="109"/>
                    <a:pt x="37" y="109"/>
                    <a:pt x="36" y="108"/>
                  </a:cubicBezTo>
                  <a:cubicBezTo>
                    <a:pt x="21" y="106"/>
                    <a:pt x="10" y="92"/>
                    <a:pt x="5" y="69"/>
                  </a:cubicBezTo>
                  <a:cubicBezTo>
                    <a:pt x="1" y="56"/>
                    <a:pt x="0" y="46"/>
                    <a:pt x="2" y="32"/>
                  </a:cubicBezTo>
                  <a:cubicBezTo>
                    <a:pt x="14" y="33"/>
                    <a:pt x="14" y="33"/>
                    <a:pt x="14" y="33"/>
                  </a:cubicBezTo>
                  <a:cubicBezTo>
                    <a:pt x="12" y="45"/>
                    <a:pt x="13" y="54"/>
                    <a:pt x="16" y="66"/>
                  </a:cubicBezTo>
                  <a:cubicBezTo>
                    <a:pt x="19" y="77"/>
                    <a:pt x="25" y="94"/>
                    <a:pt x="38" y="97"/>
                  </a:cubicBezTo>
                  <a:cubicBezTo>
                    <a:pt x="42" y="97"/>
                    <a:pt x="47" y="96"/>
                    <a:pt x="51" y="95"/>
                  </a:cubicBezTo>
                  <a:cubicBezTo>
                    <a:pt x="71" y="89"/>
                    <a:pt x="92" y="76"/>
                    <a:pt x="111" y="57"/>
                  </a:cubicBezTo>
                  <a:cubicBezTo>
                    <a:pt x="128" y="40"/>
                    <a:pt x="142" y="20"/>
                    <a:pt x="156" y="0"/>
                  </a:cubicBezTo>
                  <a:cubicBezTo>
                    <a:pt x="166" y="7"/>
                    <a:pt x="166" y="7"/>
                    <a:pt x="166" y="7"/>
                  </a:cubicBezTo>
                  <a:cubicBezTo>
                    <a:pt x="152" y="27"/>
                    <a:pt x="137" y="48"/>
                    <a:pt x="119" y="66"/>
                  </a:cubicBezTo>
                  <a:cubicBezTo>
                    <a:pt x="99" y="86"/>
                    <a:pt x="77" y="100"/>
                    <a:pt x="54" y="107"/>
                  </a:cubicBezTo>
                  <a:cubicBezTo>
                    <a:pt x="50" y="108"/>
                    <a:pt x="45" y="109"/>
                    <a:pt x="41" y="1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46"/>
            <p:cNvSpPr/>
            <p:nvPr/>
          </p:nvSpPr>
          <p:spPr>
            <a:xfrm>
              <a:off x="6544650" y="2749777"/>
              <a:ext cx="9879" cy="18751"/>
            </a:xfrm>
            <a:custGeom>
              <a:avLst/>
              <a:gdLst/>
              <a:ahLst/>
              <a:cxnLst/>
              <a:rect l="l" t="t" r="r" b="b"/>
              <a:pathLst>
                <a:path w="27" h="50" extrusionOk="0">
                  <a:moveTo>
                    <a:pt x="18" y="50"/>
                  </a:moveTo>
                  <a:cubicBezTo>
                    <a:pt x="6" y="37"/>
                    <a:pt x="0" y="18"/>
                    <a:pt x="3" y="0"/>
                  </a:cubicBezTo>
                  <a:cubicBezTo>
                    <a:pt x="15" y="2"/>
                    <a:pt x="15" y="2"/>
                    <a:pt x="15" y="2"/>
                  </a:cubicBezTo>
                  <a:cubicBezTo>
                    <a:pt x="12" y="16"/>
                    <a:pt x="17" y="31"/>
                    <a:pt x="27" y="41"/>
                  </a:cubicBezTo>
                  <a:lnTo>
                    <a:pt x="18"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9" name="Google Shape;1049;p46"/>
            <p:cNvSpPr/>
            <p:nvPr/>
          </p:nvSpPr>
          <p:spPr>
            <a:xfrm>
              <a:off x="5913379" y="2732068"/>
              <a:ext cx="570809" cy="656552"/>
            </a:xfrm>
            <a:custGeom>
              <a:avLst/>
              <a:gdLst/>
              <a:ahLst/>
              <a:cxnLst/>
              <a:rect l="l" t="t" r="r" b="b"/>
              <a:pathLst>
                <a:path w="1549" h="1788" extrusionOk="0">
                  <a:moveTo>
                    <a:pt x="1187" y="0"/>
                  </a:moveTo>
                  <a:cubicBezTo>
                    <a:pt x="1549" y="433"/>
                    <a:pt x="1549" y="433"/>
                    <a:pt x="1549" y="433"/>
                  </a:cubicBezTo>
                  <a:cubicBezTo>
                    <a:pt x="1549" y="433"/>
                    <a:pt x="1248" y="1041"/>
                    <a:pt x="954" y="1384"/>
                  </a:cubicBezTo>
                  <a:cubicBezTo>
                    <a:pt x="850" y="1505"/>
                    <a:pt x="277" y="1788"/>
                    <a:pt x="277" y="1788"/>
                  </a:cubicBezTo>
                  <a:cubicBezTo>
                    <a:pt x="0" y="1215"/>
                    <a:pt x="0" y="1215"/>
                    <a:pt x="0" y="1215"/>
                  </a:cubicBezTo>
                  <a:cubicBezTo>
                    <a:pt x="615" y="707"/>
                    <a:pt x="615" y="707"/>
                    <a:pt x="615" y="707"/>
                  </a:cubicBezTo>
                  <a:lnTo>
                    <a:pt x="118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0" name="Google Shape;1050;p46"/>
            <p:cNvSpPr/>
            <p:nvPr/>
          </p:nvSpPr>
          <p:spPr>
            <a:xfrm>
              <a:off x="6303496" y="2786236"/>
              <a:ext cx="146880" cy="172922"/>
            </a:xfrm>
            <a:custGeom>
              <a:avLst/>
              <a:gdLst/>
              <a:ahLst/>
              <a:cxnLst/>
              <a:rect l="l" t="t" r="r" b="b"/>
              <a:pathLst>
                <a:path w="282" h="332" extrusionOk="0">
                  <a:moveTo>
                    <a:pt x="275" y="332"/>
                  </a:moveTo>
                  <a:lnTo>
                    <a:pt x="0" y="5"/>
                  </a:lnTo>
                  <a:lnTo>
                    <a:pt x="8" y="0"/>
                  </a:lnTo>
                  <a:lnTo>
                    <a:pt x="282" y="326"/>
                  </a:lnTo>
                  <a:lnTo>
                    <a:pt x="275" y="33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1" name="Google Shape;1051;p46"/>
            <p:cNvSpPr/>
            <p:nvPr/>
          </p:nvSpPr>
          <p:spPr>
            <a:xfrm>
              <a:off x="5810772" y="3116455"/>
              <a:ext cx="546119" cy="650676"/>
            </a:xfrm>
            <a:custGeom>
              <a:avLst/>
              <a:gdLst/>
              <a:ahLst/>
              <a:cxnLst/>
              <a:rect l="l" t="t" r="r" b="b"/>
              <a:pathLst>
                <a:path w="1482" h="1772" extrusionOk="0">
                  <a:moveTo>
                    <a:pt x="1254" y="246"/>
                  </a:moveTo>
                  <a:cubicBezTo>
                    <a:pt x="1295" y="387"/>
                    <a:pt x="1346" y="524"/>
                    <a:pt x="1406" y="658"/>
                  </a:cubicBezTo>
                  <a:cubicBezTo>
                    <a:pt x="1455" y="767"/>
                    <a:pt x="1482" y="901"/>
                    <a:pt x="1450" y="1019"/>
                  </a:cubicBezTo>
                  <a:cubicBezTo>
                    <a:pt x="1425" y="1112"/>
                    <a:pt x="1367" y="1196"/>
                    <a:pt x="1289" y="1253"/>
                  </a:cubicBezTo>
                  <a:cubicBezTo>
                    <a:pt x="1070" y="1772"/>
                    <a:pt x="1070" y="1772"/>
                    <a:pt x="1070" y="1772"/>
                  </a:cubicBezTo>
                  <a:cubicBezTo>
                    <a:pt x="0" y="1561"/>
                    <a:pt x="0" y="1561"/>
                    <a:pt x="0" y="1561"/>
                  </a:cubicBezTo>
                  <a:cubicBezTo>
                    <a:pt x="0" y="1561"/>
                    <a:pt x="46" y="1192"/>
                    <a:pt x="38" y="1103"/>
                  </a:cubicBezTo>
                  <a:cubicBezTo>
                    <a:pt x="31" y="1014"/>
                    <a:pt x="83" y="569"/>
                    <a:pt x="187" y="374"/>
                  </a:cubicBezTo>
                  <a:cubicBezTo>
                    <a:pt x="291" y="179"/>
                    <a:pt x="472" y="0"/>
                    <a:pt x="472" y="0"/>
                  </a:cubicBezTo>
                  <a:cubicBezTo>
                    <a:pt x="1030" y="118"/>
                    <a:pt x="1030" y="118"/>
                    <a:pt x="1030" y="118"/>
                  </a:cubicBezTo>
                  <a:lnTo>
                    <a:pt x="1254" y="24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2" name="Google Shape;1052;p46"/>
            <p:cNvSpPr/>
            <p:nvPr/>
          </p:nvSpPr>
          <p:spPr>
            <a:xfrm>
              <a:off x="6237348" y="3574802"/>
              <a:ext cx="48986" cy="28174"/>
            </a:xfrm>
            <a:custGeom>
              <a:avLst/>
              <a:gdLst/>
              <a:ahLst/>
              <a:cxnLst/>
              <a:rect l="l" t="t" r="r" b="b"/>
              <a:pathLst>
                <a:path w="132" h="77" extrusionOk="0">
                  <a:moveTo>
                    <a:pt x="5" y="77"/>
                  </a:moveTo>
                  <a:cubicBezTo>
                    <a:pt x="0" y="66"/>
                    <a:pt x="0" y="66"/>
                    <a:pt x="0" y="66"/>
                  </a:cubicBezTo>
                  <a:cubicBezTo>
                    <a:pt x="42" y="46"/>
                    <a:pt x="125" y="1"/>
                    <a:pt x="126" y="0"/>
                  </a:cubicBezTo>
                  <a:cubicBezTo>
                    <a:pt x="132" y="11"/>
                    <a:pt x="132" y="11"/>
                    <a:pt x="132" y="11"/>
                  </a:cubicBezTo>
                  <a:cubicBezTo>
                    <a:pt x="131" y="11"/>
                    <a:pt x="47" y="56"/>
                    <a:pt x="5" y="7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3" name="Google Shape;1053;p46"/>
            <p:cNvSpPr/>
            <p:nvPr/>
          </p:nvSpPr>
          <p:spPr>
            <a:xfrm>
              <a:off x="6716010" y="2585188"/>
              <a:ext cx="93599" cy="218483"/>
            </a:xfrm>
            <a:custGeom>
              <a:avLst/>
              <a:gdLst/>
              <a:ahLst/>
              <a:cxnLst/>
              <a:rect l="l" t="t" r="r" b="b"/>
              <a:pathLst>
                <a:path w="254" h="595" extrusionOk="0">
                  <a:moveTo>
                    <a:pt x="32" y="595"/>
                  </a:moveTo>
                  <a:cubicBezTo>
                    <a:pt x="32" y="595"/>
                    <a:pt x="0" y="486"/>
                    <a:pt x="38" y="367"/>
                  </a:cubicBezTo>
                  <a:cubicBezTo>
                    <a:pt x="53" y="323"/>
                    <a:pt x="62" y="321"/>
                    <a:pt x="67" y="275"/>
                  </a:cubicBezTo>
                  <a:cubicBezTo>
                    <a:pt x="75" y="209"/>
                    <a:pt x="44" y="144"/>
                    <a:pt x="43" y="77"/>
                  </a:cubicBezTo>
                  <a:cubicBezTo>
                    <a:pt x="43" y="60"/>
                    <a:pt x="45" y="42"/>
                    <a:pt x="53" y="27"/>
                  </a:cubicBezTo>
                  <a:cubicBezTo>
                    <a:pt x="62" y="12"/>
                    <a:pt x="78" y="0"/>
                    <a:pt x="95" y="1"/>
                  </a:cubicBezTo>
                  <a:cubicBezTo>
                    <a:pt x="117" y="2"/>
                    <a:pt x="123" y="27"/>
                    <a:pt x="128" y="44"/>
                  </a:cubicBezTo>
                  <a:cubicBezTo>
                    <a:pt x="141" y="90"/>
                    <a:pt x="158" y="135"/>
                    <a:pt x="182" y="176"/>
                  </a:cubicBezTo>
                  <a:cubicBezTo>
                    <a:pt x="205" y="214"/>
                    <a:pt x="234" y="271"/>
                    <a:pt x="254" y="287"/>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4" name="Google Shape;1054;p46"/>
            <p:cNvSpPr/>
            <p:nvPr/>
          </p:nvSpPr>
          <p:spPr>
            <a:xfrm>
              <a:off x="6713926" y="2583105"/>
              <a:ext cx="96941" cy="221054"/>
            </a:xfrm>
            <a:custGeom>
              <a:avLst/>
              <a:gdLst/>
              <a:ahLst/>
              <a:cxnLst/>
              <a:rect l="l" t="t" r="r" b="b"/>
              <a:pathLst>
                <a:path w="264" h="602" extrusionOk="0">
                  <a:moveTo>
                    <a:pt x="32" y="602"/>
                  </a:moveTo>
                  <a:cubicBezTo>
                    <a:pt x="31" y="598"/>
                    <a:pt x="0" y="490"/>
                    <a:pt x="39" y="371"/>
                  </a:cubicBezTo>
                  <a:cubicBezTo>
                    <a:pt x="44" y="355"/>
                    <a:pt x="49" y="344"/>
                    <a:pt x="53" y="335"/>
                  </a:cubicBezTo>
                  <a:cubicBezTo>
                    <a:pt x="59" y="320"/>
                    <a:pt x="64" y="309"/>
                    <a:pt x="68" y="280"/>
                  </a:cubicBezTo>
                  <a:cubicBezTo>
                    <a:pt x="72" y="244"/>
                    <a:pt x="64" y="208"/>
                    <a:pt x="56" y="171"/>
                  </a:cubicBezTo>
                  <a:cubicBezTo>
                    <a:pt x="50" y="142"/>
                    <a:pt x="44" y="113"/>
                    <a:pt x="43" y="83"/>
                  </a:cubicBezTo>
                  <a:cubicBezTo>
                    <a:pt x="43" y="61"/>
                    <a:pt x="46" y="44"/>
                    <a:pt x="54" y="30"/>
                  </a:cubicBezTo>
                  <a:cubicBezTo>
                    <a:pt x="64" y="12"/>
                    <a:pt x="83" y="0"/>
                    <a:pt x="101" y="1"/>
                  </a:cubicBezTo>
                  <a:cubicBezTo>
                    <a:pt x="127" y="2"/>
                    <a:pt x="134" y="28"/>
                    <a:pt x="139" y="46"/>
                  </a:cubicBezTo>
                  <a:cubicBezTo>
                    <a:pt x="140" y="49"/>
                    <a:pt x="140" y="49"/>
                    <a:pt x="140" y="49"/>
                  </a:cubicBezTo>
                  <a:cubicBezTo>
                    <a:pt x="154" y="101"/>
                    <a:pt x="172" y="143"/>
                    <a:pt x="193" y="178"/>
                  </a:cubicBezTo>
                  <a:cubicBezTo>
                    <a:pt x="198" y="187"/>
                    <a:pt x="204" y="197"/>
                    <a:pt x="210" y="207"/>
                  </a:cubicBezTo>
                  <a:cubicBezTo>
                    <a:pt x="228" y="240"/>
                    <a:pt x="249" y="277"/>
                    <a:pt x="264" y="288"/>
                  </a:cubicBezTo>
                  <a:cubicBezTo>
                    <a:pt x="257" y="298"/>
                    <a:pt x="257" y="298"/>
                    <a:pt x="257" y="298"/>
                  </a:cubicBezTo>
                  <a:cubicBezTo>
                    <a:pt x="240" y="285"/>
                    <a:pt x="219" y="248"/>
                    <a:pt x="199" y="213"/>
                  </a:cubicBezTo>
                  <a:cubicBezTo>
                    <a:pt x="193" y="203"/>
                    <a:pt x="188" y="193"/>
                    <a:pt x="183" y="185"/>
                  </a:cubicBezTo>
                  <a:cubicBezTo>
                    <a:pt x="161" y="148"/>
                    <a:pt x="143" y="105"/>
                    <a:pt x="128" y="52"/>
                  </a:cubicBezTo>
                  <a:cubicBezTo>
                    <a:pt x="127" y="49"/>
                    <a:pt x="127" y="49"/>
                    <a:pt x="127" y="49"/>
                  </a:cubicBezTo>
                  <a:cubicBezTo>
                    <a:pt x="122" y="29"/>
                    <a:pt x="116" y="13"/>
                    <a:pt x="101" y="13"/>
                  </a:cubicBezTo>
                  <a:cubicBezTo>
                    <a:pt x="87" y="12"/>
                    <a:pt x="73" y="22"/>
                    <a:pt x="65" y="36"/>
                  </a:cubicBezTo>
                  <a:cubicBezTo>
                    <a:pt x="58" y="48"/>
                    <a:pt x="55" y="63"/>
                    <a:pt x="55" y="83"/>
                  </a:cubicBezTo>
                  <a:cubicBezTo>
                    <a:pt x="56" y="111"/>
                    <a:pt x="62" y="140"/>
                    <a:pt x="68" y="168"/>
                  </a:cubicBezTo>
                  <a:cubicBezTo>
                    <a:pt x="76" y="205"/>
                    <a:pt x="84" y="243"/>
                    <a:pt x="79" y="282"/>
                  </a:cubicBezTo>
                  <a:cubicBezTo>
                    <a:pt x="76" y="312"/>
                    <a:pt x="70" y="324"/>
                    <a:pt x="64" y="340"/>
                  </a:cubicBezTo>
                  <a:cubicBezTo>
                    <a:pt x="60" y="349"/>
                    <a:pt x="55" y="359"/>
                    <a:pt x="50" y="375"/>
                  </a:cubicBezTo>
                  <a:cubicBezTo>
                    <a:pt x="13" y="490"/>
                    <a:pt x="44" y="598"/>
                    <a:pt x="44" y="599"/>
                  </a:cubicBezTo>
                  <a:lnTo>
                    <a:pt x="32" y="6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5" name="Google Shape;1055;p46"/>
            <p:cNvSpPr/>
            <p:nvPr/>
          </p:nvSpPr>
          <p:spPr>
            <a:xfrm>
              <a:off x="5976402" y="2965929"/>
              <a:ext cx="200527" cy="214069"/>
            </a:xfrm>
            <a:custGeom>
              <a:avLst/>
              <a:gdLst/>
              <a:ahLst/>
              <a:cxnLst/>
              <a:rect l="l" t="t" r="r" b="b"/>
              <a:pathLst>
                <a:path w="385" h="411" extrusionOk="0">
                  <a:moveTo>
                    <a:pt x="30" y="176"/>
                  </a:moveTo>
                  <a:lnTo>
                    <a:pt x="63" y="0"/>
                  </a:lnTo>
                  <a:lnTo>
                    <a:pt x="338" y="27"/>
                  </a:lnTo>
                  <a:lnTo>
                    <a:pt x="385" y="411"/>
                  </a:lnTo>
                  <a:lnTo>
                    <a:pt x="0" y="313"/>
                  </a:lnTo>
                  <a:lnTo>
                    <a:pt x="30" y="17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6" name="Google Shape;1056;p46"/>
            <p:cNvSpPr/>
            <p:nvPr/>
          </p:nvSpPr>
          <p:spPr>
            <a:xfrm>
              <a:off x="5900358" y="2764881"/>
              <a:ext cx="345535" cy="302572"/>
            </a:xfrm>
            <a:custGeom>
              <a:avLst/>
              <a:gdLst/>
              <a:ahLst/>
              <a:cxnLst/>
              <a:rect l="l" t="t" r="r" b="b"/>
              <a:pathLst>
                <a:path w="941" h="824" extrusionOk="0">
                  <a:moveTo>
                    <a:pt x="929" y="630"/>
                  </a:moveTo>
                  <a:cubicBezTo>
                    <a:pt x="916" y="683"/>
                    <a:pt x="875" y="734"/>
                    <a:pt x="818" y="764"/>
                  </a:cubicBezTo>
                  <a:cubicBezTo>
                    <a:pt x="705" y="824"/>
                    <a:pt x="561" y="817"/>
                    <a:pt x="440" y="793"/>
                  </a:cubicBezTo>
                  <a:cubicBezTo>
                    <a:pt x="294" y="764"/>
                    <a:pt x="159" y="681"/>
                    <a:pt x="84" y="551"/>
                  </a:cubicBezTo>
                  <a:cubicBezTo>
                    <a:pt x="72" y="529"/>
                    <a:pt x="61" y="507"/>
                    <a:pt x="52" y="483"/>
                  </a:cubicBezTo>
                  <a:cubicBezTo>
                    <a:pt x="0" y="349"/>
                    <a:pt x="23" y="190"/>
                    <a:pt x="145" y="102"/>
                  </a:cubicBezTo>
                  <a:cubicBezTo>
                    <a:pt x="237" y="36"/>
                    <a:pt x="369" y="0"/>
                    <a:pt x="476" y="43"/>
                  </a:cubicBezTo>
                  <a:cubicBezTo>
                    <a:pt x="575" y="82"/>
                    <a:pt x="639" y="173"/>
                    <a:pt x="712" y="246"/>
                  </a:cubicBezTo>
                  <a:cubicBezTo>
                    <a:pt x="786" y="322"/>
                    <a:pt x="836" y="382"/>
                    <a:pt x="891" y="457"/>
                  </a:cubicBezTo>
                  <a:cubicBezTo>
                    <a:pt x="924" y="502"/>
                    <a:pt x="941" y="580"/>
                    <a:pt x="929" y="6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7" name="Google Shape;1057;p46"/>
            <p:cNvSpPr/>
            <p:nvPr/>
          </p:nvSpPr>
          <p:spPr>
            <a:xfrm>
              <a:off x="5709727" y="2701338"/>
              <a:ext cx="441465" cy="605511"/>
            </a:xfrm>
            <a:custGeom>
              <a:avLst/>
              <a:gdLst/>
              <a:ahLst/>
              <a:cxnLst/>
              <a:rect l="l" t="t" r="r" b="b"/>
              <a:pathLst>
                <a:path w="1198" h="1649" extrusionOk="0">
                  <a:moveTo>
                    <a:pt x="1079" y="287"/>
                  </a:moveTo>
                  <a:cubicBezTo>
                    <a:pt x="1117" y="259"/>
                    <a:pt x="1173" y="233"/>
                    <a:pt x="1186" y="182"/>
                  </a:cubicBezTo>
                  <a:cubicBezTo>
                    <a:pt x="1198" y="138"/>
                    <a:pt x="1154" y="98"/>
                    <a:pt x="1115" y="86"/>
                  </a:cubicBezTo>
                  <a:cubicBezTo>
                    <a:pt x="1078" y="73"/>
                    <a:pt x="1035" y="81"/>
                    <a:pt x="999" y="65"/>
                  </a:cubicBezTo>
                  <a:cubicBezTo>
                    <a:pt x="969" y="52"/>
                    <a:pt x="947" y="24"/>
                    <a:pt x="916" y="12"/>
                  </a:cubicBezTo>
                  <a:cubicBezTo>
                    <a:pt x="886" y="0"/>
                    <a:pt x="852" y="4"/>
                    <a:pt x="822" y="17"/>
                  </a:cubicBezTo>
                  <a:cubicBezTo>
                    <a:pt x="751" y="48"/>
                    <a:pt x="690" y="103"/>
                    <a:pt x="617" y="135"/>
                  </a:cubicBezTo>
                  <a:cubicBezTo>
                    <a:pt x="547" y="166"/>
                    <a:pt x="474" y="193"/>
                    <a:pt x="414" y="242"/>
                  </a:cubicBezTo>
                  <a:cubicBezTo>
                    <a:pt x="326" y="314"/>
                    <a:pt x="277" y="423"/>
                    <a:pt x="225" y="524"/>
                  </a:cubicBezTo>
                  <a:cubicBezTo>
                    <a:pt x="174" y="624"/>
                    <a:pt x="26" y="1139"/>
                    <a:pt x="0" y="1306"/>
                  </a:cubicBezTo>
                  <a:cubicBezTo>
                    <a:pt x="335" y="1578"/>
                    <a:pt x="850" y="1649"/>
                    <a:pt x="850" y="1649"/>
                  </a:cubicBezTo>
                  <a:cubicBezTo>
                    <a:pt x="814" y="784"/>
                    <a:pt x="814" y="784"/>
                    <a:pt x="814" y="784"/>
                  </a:cubicBezTo>
                  <a:cubicBezTo>
                    <a:pt x="873" y="687"/>
                    <a:pt x="863" y="583"/>
                    <a:pt x="817" y="479"/>
                  </a:cubicBezTo>
                  <a:cubicBezTo>
                    <a:pt x="805" y="453"/>
                    <a:pt x="790" y="428"/>
                    <a:pt x="778" y="401"/>
                  </a:cubicBezTo>
                  <a:cubicBezTo>
                    <a:pt x="783" y="412"/>
                    <a:pt x="870" y="393"/>
                    <a:pt x="880" y="391"/>
                  </a:cubicBezTo>
                  <a:cubicBezTo>
                    <a:pt x="917" y="382"/>
                    <a:pt x="953" y="369"/>
                    <a:pt x="986" y="352"/>
                  </a:cubicBezTo>
                  <a:cubicBezTo>
                    <a:pt x="1021" y="334"/>
                    <a:pt x="1048" y="309"/>
                    <a:pt x="1079" y="28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8" name="Google Shape;1058;p46"/>
            <p:cNvSpPr/>
            <p:nvPr/>
          </p:nvSpPr>
          <p:spPr>
            <a:xfrm>
              <a:off x="5970152" y="2976346"/>
              <a:ext cx="99878" cy="83721"/>
            </a:xfrm>
            <a:custGeom>
              <a:avLst/>
              <a:gdLst/>
              <a:ahLst/>
              <a:cxnLst/>
              <a:rect l="l" t="t" r="r" b="b"/>
              <a:pathLst>
                <a:path w="272" h="228" extrusionOk="0">
                  <a:moveTo>
                    <a:pt x="142" y="18"/>
                  </a:moveTo>
                  <a:cubicBezTo>
                    <a:pt x="92" y="0"/>
                    <a:pt x="14" y="20"/>
                    <a:pt x="4" y="96"/>
                  </a:cubicBezTo>
                  <a:cubicBezTo>
                    <a:pt x="0" y="122"/>
                    <a:pt x="8" y="145"/>
                    <a:pt x="22" y="163"/>
                  </a:cubicBezTo>
                  <a:cubicBezTo>
                    <a:pt x="51" y="203"/>
                    <a:pt x="101" y="228"/>
                    <a:pt x="154" y="227"/>
                  </a:cubicBezTo>
                  <a:cubicBezTo>
                    <a:pt x="183" y="227"/>
                    <a:pt x="235" y="223"/>
                    <a:pt x="254" y="195"/>
                  </a:cubicBezTo>
                  <a:cubicBezTo>
                    <a:pt x="272" y="169"/>
                    <a:pt x="258" y="146"/>
                    <a:pt x="245" y="122"/>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9" name="Google Shape;1059;p46"/>
            <p:cNvSpPr/>
            <p:nvPr/>
          </p:nvSpPr>
          <p:spPr>
            <a:xfrm>
              <a:off x="6009216" y="3022702"/>
              <a:ext cx="63014" cy="41193"/>
            </a:xfrm>
            <a:custGeom>
              <a:avLst/>
              <a:gdLst/>
              <a:ahLst/>
              <a:cxnLst/>
              <a:rect l="l" t="t" r="r" b="b"/>
              <a:pathLst>
                <a:path w="171" h="111" extrusionOk="0">
                  <a:moveTo>
                    <a:pt x="59" y="111"/>
                  </a:moveTo>
                  <a:cubicBezTo>
                    <a:pt x="36" y="111"/>
                    <a:pt x="15" y="107"/>
                    <a:pt x="0" y="99"/>
                  </a:cubicBezTo>
                  <a:cubicBezTo>
                    <a:pt x="5" y="88"/>
                    <a:pt x="5" y="88"/>
                    <a:pt x="5" y="88"/>
                  </a:cubicBezTo>
                  <a:cubicBezTo>
                    <a:pt x="37" y="105"/>
                    <a:pt x="115" y="107"/>
                    <a:pt x="142" y="66"/>
                  </a:cubicBezTo>
                  <a:cubicBezTo>
                    <a:pt x="157" y="44"/>
                    <a:pt x="150" y="31"/>
                    <a:pt x="139" y="10"/>
                  </a:cubicBezTo>
                  <a:cubicBezTo>
                    <a:pt x="136" y="5"/>
                    <a:pt x="136" y="5"/>
                    <a:pt x="136" y="5"/>
                  </a:cubicBezTo>
                  <a:cubicBezTo>
                    <a:pt x="147" y="0"/>
                    <a:pt x="147" y="0"/>
                    <a:pt x="147" y="0"/>
                  </a:cubicBezTo>
                  <a:cubicBezTo>
                    <a:pt x="149" y="5"/>
                    <a:pt x="149" y="5"/>
                    <a:pt x="149" y="5"/>
                  </a:cubicBezTo>
                  <a:cubicBezTo>
                    <a:pt x="161" y="26"/>
                    <a:pt x="171" y="45"/>
                    <a:pt x="152" y="72"/>
                  </a:cubicBezTo>
                  <a:cubicBezTo>
                    <a:pt x="133" y="100"/>
                    <a:pt x="95" y="111"/>
                    <a:pt x="59" y="11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0" name="Google Shape;1060;p46"/>
            <p:cNvSpPr/>
            <p:nvPr/>
          </p:nvSpPr>
          <p:spPr>
            <a:xfrm>
              <a:off x="5969110" y="2976867"/>
              <a:ext cx="54181" cy="35376"/>
            </a:xfrm>
            <a:custGeom>
              <a:avLst/>
              <a:gdLst/>
              <a:ahLst/>
              <a:cxnLst/>
              <a:rect l="l" t="t" r="r" b="b"/>
              <a:pathLst>
                <a:path w="146" h="96" extrusionOk="0">
                  <a:moveTo>
                    <a:pt x="12" y="96"/>
                  </a:moveTo>
                  <a:cubicBezTo>
                    <a:pt x="0" y="95"/>
                    <a:pt x="0" y="95"/>
                    <a:pt x="0" y="95"/>
                  </a:cubicBezTo>
                  <a:cubicBezTo>
                    <a:pt x="5" y="54"/>
                    <a:pt x="28" y="32"/>
                    <a:pt x="46" y="21"/>
                  </a:cubicBezTo>
                  <a:cubicBezTo>
                    <a:pt x="75" y="4"/>
                    <a:pt x="114" y="0"/>
                    <a:pt x="146" y="12"/>
                  </a:cubicBezTo>
                  <a:cubicBezTo>
                    <a:pt x="142" y="23"/>
                    <a:pt x="142" y="23"/>
                    <a:pt x="142" y="23"/>
                  </a:cubicBezTo>
                  <a:cubicBezTo>
                    <a:pt x="113" y="13"/>
                    <a:pt x="78" y="16"/>
                    <a:pt x="52" y="32"/>
                  </a:cubicBezTo>
                  <a:cubicBezTo>
                    <a:pt x="29" y="45"/>
                    <a:pt x="15" y="68"/>
                    <a:pt x="12" y="9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1" name="Google Shape;1061;p46"/>
            <p:cNvSpPr/>
            <p:nvPr/>
          </p:nvSpPr>
          <p:spPr>
            <a:xfrm>
              <a:off x="5993590" y="3009160"/>
              <a:ext cx="54689" cy="17188"/>
            </a:xfrm>
            <a:custGeom>
              <a:avLst/>
              <a:gdLst/>
              <a:ahLst/>
              <a:cxnLst/>
              <a:rect l="l" t="t" r="r" b="b"/>
              <a:pathLst>
                <a:path w="105" h="33" extrusionOk="0">
                  <a:moveTo>
                    <a:pt x="2" y="33"/>
                  </a:moveTo>
                  <a:lnTo>
                    <a:pt x="0" y="26"/>
                  </a:lnTo>
                  <a:lnTo>
                    <a:pt x="102" y="0"/>
                  </a:lnTo>
                  <a:lnTo>
                    <a:pt x="105" y="8"/>
                  </a:lnTo>
                  <a:lnTo>
                    <a:pt x="2" y="3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2" name="Google Shape;1062;p46"/>
            <p:cNvSpPr/>
            <p:nvPr/>
          </p:nvSpPr>
          <p:spPr>
            <a:xfrm>
              <a:off x="6094114" y="3055515"/>
              <a:ext cx="71858" cy="8336"/>
            </a:xfrm>
            <a:custGeom>
              <a:avLst/>
              <a:gdLst/>
              <a:ahLst/>
              <a:cxnLst/>
              <a:rect l="l" t="t" r="r" b="b"/>
              <a:pathLst>
                <a:path w="195" h="22" extrusionOk="0">
                  <a:moveTo>
                    <a:pt x="79" y="22"/>
                  </a:moveTo>
                  <a:cubicBezTo>
                    <a:pt x="53" y="22"/>
                    <a:pt x="27" y="21"/>
                    <a:pt x="0" y="18"/>
                  </a:cubicBezTo>
                  <a:cubicBezTo>
                    <a:pt x="2" y="6"/>
                    <a:pt x="2" y="6"/>
                    <a:pt x="2" y="6"/>
                  </a:cubicBezTo>
                  <a:cubicBezTo>
                    <a:pt x="66" y="13"/>
                    <a:pt x="130" y="11"/>
                    <a:pt x="193" y="0"/>
                  </a:cubicBezTo>
                  <a:cubicBezTo>
                    <a:pt x="195" y="12"/>
                    <a:pt x="195" y="12"/>
                    <a:pt x="195" y="12"/>
                  </a:cubicBezTo>
                  <a:cubicBezTo>
                    <a:pt x="157" y="19"/>
                    <a:pt x="118" y="22"/>
                    <a:pt x="79"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3" name="Google Shape;1063;p46"/>
            <p:cNvSpPr/>
            <p:nvPr/>
          </p:nvSpPr>
          <p:spPr>
            <a:xfrm>
              <a:off x="6159221" y="2860197"/>
              <a:ext cx="58385" cy="52142"/>
            </a:xfrm>
            <a:custGeom>
              <a:avLst/>
              <a:gdLst/>
              <a:ahLst/>
              <a:cxnLst/>
              <a:rect l="l" t="t" r="r" b="b"/>
              <a:pathLst>
                <a:path w="159" h="142" extrusionOk="0">
                  <a:moveTo>
                    <a:pt x="0" y="0"/>
                  </a:moveTo>
                  <a:cubicBezTo>
                    <a:pt x="37" y="26"/>
                    <a:pt x="83" y="33"/>
                    <a:pt x="128" y="41"/>
                  </a:cubicBezTo>
                  <a:cubicBezTo>
                    <a:pt x="133" y="42"/>
                    <a:pt x="138" y="43"/>
                    <a:pt x="142" y="45"/>
                  </a:cubicBezTo>
                  <a:cubicBezTo>
                    <a:pt x="155" y="52"/>
                    <a:pt x="159" y="70"/>
                    <a:pt x="153" y="84"/>
                  </a:cubicBezTo>
                  <a:cubicBezTo>
                    <a:pt x="148" y="97"/>
                    <a:pt x="137" y="107"/>
                    <a:pt x="125" y="116"/>
                  </a:cubicBezTo>
                  <a:cubicBezTo>
                    <a:pt x="113" y="124"/>
                    <a:pt x="100" y="132"/>
                    <a:pt x="90" y="142"/>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4" name="Google Shape;1064;p46"/>
            <p:cNvSpPr/>
            <p:nvPr/>
          </p:nvSpPr>
          <p:spPr>
            <a:xfrm>
              <a:off x="6162346" y="2923740"/>
              <a:ext cx="50494" cy="16172"/>
            </a:xfrm>
            <a:custGeom>
              <a:avLst/>
              <a:gdLst/>
              <a:ahLst/>
              <a:cxnLst/>
              <a:rect l="l" t="t" r="r" b="b"/>
              <a:pathLst>
                <a:path w="138" h="45" extrusionOk="0">
                  <a:moveTo>
                    <a:pt x="86" y="45"/>
                  </a:moveTo>
                  <a:cubicBezTo>
                    <a:pt x="75" y="45"/>
                    <a:pt x="64" y="43"/>
                    <a:pt x="51" y="38"/>
                  </a:cubicBezTo>
                  <a:cubicBezTo>
                    <a:pt x="32" y="32"/>
                    <a:pt x="15" y="22"/>
                    <a:pt x="0" y="10"/>
                  </a:cubicBezTo>
                  <a:cubicBezTo>
                    <a:pt x="7" y="0"/>
                    <a:pt x="7" y="0"/>
                    <a:pt x="7" y="0"/>
                  </a:cubicBezTo>
                  <a:cubicBezTo>
                    <a:pt x="22" y="12"/>
                    <a:pt x="38" y="21"/>
                    <a:pt x="55" y="27"/>
                  </a:cubicBezTo>
                  <a:cubicBezTo>
                    <a:pt x="71" y="33"/>
                    <a:pt x="85" y="35"/>
                    <a:pt x="97" y="32"/>
                  </a:cubicBezTo>
                  <a:cubicBezTo>
                    <a:pt x="111" y="29"/>
                    <a:pt x="123" y="20"/>
                    <a:pt x="127" y="8"/>
                  </a:cubicBezTo>
                  <a:cubicBezTo>
                    <a:pt x="138" y="12"/>
                    <a:pt x="138" y="12"/>
                    <a:pt x="138" y="12"/>
                  </a:cubicBezTo>
                  <a:cubicBezTo>
                    <a:pt x="133" y="28"/>
                    <a:pt x="118" y="40"/>
                    <a:pt x="99" y="44"/>
                  </a:cubicBezTo>
                  <a:cubicBezTo>
                    <a:pt x="95" y="45"/>
                    <a:pt x="91" y="45"/>
                    <a:pt x="86" y="4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5" name="Google Shape;1065;p46"/>
            <p:cNvSpPr/>
            <p:nvPr/>
          </p:nvSpPr>
          <p:spPr>
            <a:xfrm>
              <a:off x="6077968" y="2832071"/>
              <a:ext cx="39012" cy="52142"/>
            </a:xfrm>
            <a:custGeom>
              <a:avLst/>
              <a:gdLst/>
              <a:ahLst/>
              <a:cxnLst/>
              <a:rect l="l" t="t" r="r" b="b"/>
              <a:pathLst>
                <a:path w="107" h="142" extrusionOk="0">
                  <a:moveTo>
                    <a:pt x="11" y="142"/>
                  </a:moveTo>
                  <a:cubicBezTo>
                    <a:pt x="0" y="140"/>
                    <a:pt x="0" y="140"/>
                    <a:pt x="0" y="140"/>
                  </a:cubicBezTo>
                  <a:cubicBezTo>
                    <a:pt x="5" y="110"/>
                    <a:pt x="12" y="76"/>
                    <a:pt x="29" y="49"/>
                  </a:cubicBezTo>
                  <a:cubicBezTo>
                    <a:pt x="48" y="17"/>
                    <a:pt x="79" y="0"/>
                    <a:pt x="107" y="4"/>
                  </a:cubicBezTo>
                  <a:cubicBezTo>
                    <a:pt x="106" y="16"/>
                    <a:pt x="106" y="16"/>
                    <a:pt x="106" y="16"/>
                  </a:cubicBezTo>
                  <a:cubicBezTo>
                    <a:pt x="77" y="12"/>
                    <a:pt x="52" y="34"/>
                    <a:pt x="39" y="55"/>
                  </a:cubicBezTo>
                  <a:cubicBezTo>
                    <a:pt x="24" y="81"/>
                    <a:pt x="17" y="112"/>
                    <a:pt x="11" y="14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6" name="Google Shape;1066;p46"/>
            <p:cNvSpPr/>
            <p:nvPr/>
          </p:nvSpPr>
          <p:spPr>
            <a:xfrm>
              <a:off x="6109219" y="2859155"/>
              <a:ext cx="29214" cy="30694"/>
            </a:xfrm>
            <a:custGeom>
              <a:avLst/>
              <a:gdLst/>
              <a:ahLst/>
              <a:cxnLst/>
              <a:rect l="l" t="t" r="r" b="b"/>
              <a:pathLst>
                <a:path w="79" h="83" extrusionOk="0">
                  <a:moveTo>
                    <a:pt x="62" y="21"/>
                  </a:moveTo>
                  <a:cubicBezTo>
                    <a:pt x="77" y="37"/>
                    <a:pt x="79" y="60"/>
                    <a:pt x="67" y="71"/>
                  </a:cubicBezTo>
                  <a:cubicBezTo>
                    <a:pt x="54" y="83"/>
                    <a:pt x="32" y="79"/>
                    <a:pt x="17" y="62"/>
                  </a:cubicBezTo>
                  <a:cubicBezTo>
                    <a:pt x="2" y="46"/>
                    <a:pt x="0" y="23"/>
                    <a:pt x="12" y="12"/>
                  </a:cubicBezTo>
                  <a:cubicBezTo>
                    <a:pt x="24" y="0"/>
                    <a:pt x="47" y="4"/>
                    <a:pt x="62"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7" name="Google Shape;1067;p46"/>
            <p:cNvSpPr/>
            <p:nvPr/>
          </p:nvSpPr>
          <p:spPr>
            <a:xfrm>
              <a:off x="6026925" y="2808112"/>
              <a:ext cx="806650" cy="614691"/>
            </a:xfrm>
            <a:custGeom>
              <a:avLst/>
              <a:gdLst/>
              <a:ahLst/>
              <a:cxnLst/>
              <a:rect l="l" t="t" r="r" b="b"/>
              <a:pathLst>
                <a:path w="2189" h="1674" extrusionOk="0">
                  <a:moveTo>
                    <a:pt x="0" y="1043"/>
                  </a:moveTo>
                  <a:cubicBezTo>
                    <a:pt x="96" y="975"/>
                    <a:pt x="164" y="910"/>
                    <a:pt x="365" y="874"/>
                  </a:cubicBezTo>
                  <a:cubicBezTo>
                    <a:pt x="620" y="829"/>
                    <a:pt x="1245" y="744"/>
                    <a:pt x="1245" y="744"/>
                  </a:cubicBezTo>
                  <a:cubicBezTo>
                    <a:pt x="1733" y="0"/>
                    <a:pt x="1733" y="0"/>
                    <a:pt x="1733" y="0"/>
                  </a:cubicBezTo>
                  <a:cubicBezTo>
                    <a:pt x="2189" y="329"/>
                    <a:pt x="2189" y="329"/>
                    <a:pt x="2189" y="329"/>
                  </a:cubicBezTo>
                  <a:cubicBezTo>
                    <a:pt x="2189" y="329"/>
                    <a:pt x="1882" y="998"/>
                    <a:pt x="1797" y="1125"/>
                  </a:cubicBezTo>
                  <a:cubicBezTo>
                    <a:pt x="1711" y="1253"/>
                    <a:pt x="1653" y="1348"/>
                    <a:pt x="1340" y="1432"/>
                  </a:cubicBezTo>
                  <a:cubicBezTo>
                    <a:pt x="1028" y="1516"/>
                    <a:pt x="759" y="1548"/>
                    <a:pt x="544" y="1674"/>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8" name="Google Shape;1068;p46"/>
            <p:cNvSpPr/>
            <p:nvPr/>
          </p:nvSpPr>
          <p:spPr>
            <a:xfrm>
              <a:off x="6266516" y="3381046"/>
              <a:ext cx="66148" cy="15105"/>
            </a:xfrm>
            <a:custGeom>
              <a:avLst/>
              <a:gdLst/>
              <a:ahLst/>
              <a:cxnLst/>
              <a:rect l="l" t="t" r="r" b="b"/>
              <a:pathLst>
                <a:path w="127" h="29" extrusionOk="0">
                  <a:moveTo>
                    <a:pt x="127" y="0"/>
                  </a:moveTo>
                  <a:lnTo>
                    <a:pt x="0" y="29"/>
                  </a:lnTo>
                  <a:lnTo>
                    <a:pt x="127" y="0"/>
                  </a:lnTo>
                  <a:close/>
                </a:path>
              </a:pathLst>
            </a:custGeom>
            <a:solidFill>
              <a:srgbClr val="F7B09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cxnSp>
          <p:nvCxnSpPr>
            <p:cNvPr id="1069" name="Google Shape;1069;p46"/>
            <p:cNvCxnSpPr/>
            <p:nvPr/>
          </p:nvCxnSpPr>
          <p:spPr>
            <a:xfrm>
              <a:off x="6332664" y="3381046"/>
              <a:ext cx="0" cy="0"/>
            </a:xfrm>
            <a:prstGeom prst="straightConnector1">
              <a:avLst/>
            </a:prstGeom>
            <a:noFill/>
            <a:ln>
              <a:noFill/>
            </a:ln>
          </p:spPr>
        </p:cxnSp>
        <p:sp>
          <p:nvSpPr>
            <p:cNvPr id="1070" name="Google Shape;1070;p46"/>
            <p:cNvSpPr/>
            <p:nvPr/>
          </p:nvSpPr>
          <p:spPr>
            <a:xfrm>
              <a:off x="6265995" y="3378963"/>
              <a:ext cx="67190" cy="18751"/>
            </a:xfrm>
            <a:custGeom>
              <a:avLst/>
              <a:gdLst/>
              <a:ahLst/>
              <a:cxnLst/>
              <a:rect l="l" t="t" r="r" b="b"/>
              <a:pathLst>
                <a:path w="129" h="36" extrusionOk="0">
                  <a:moveTo>
                    <a:pt x="2" y="36"/>
                  </a:moveTo>
                  <a:lnTo>
                    <a:pt x="0" y="28"/>
                  </a:lnTo>
                  <a:lnTo>
                    <a:pt x="128" y="0"/>
                  </a:lnTo>
                  <a:lnTo>
                    <a:pt x="129" y="8"/>
                  </a:lnTo>
                  <a:lnTo>
                    <a:pt x="2"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1" name="Google Shape;1071;p46"/>
            <p:cNvSpPr/>
            <p:nvPr/>
          </p:nvSpPr>
          <p:spPr>
            <a:xfrm>
              <a:off x="6031612" y="3143539"/>
              <a:ext cx="72338" cy="66699"/>
            </a:xfrm>
            <a:custGeom>
              <a:avLst/>
              <a:gdLst/>
              <a:ahLst/>
              <a:cxnLst/>
              <a:rect l="l" t="t" r="r" b="b"/>
              <a:pathLst>
                <a:path w="197" h="181" extrusionOk="0">
                  <a:moveTo>
                    <a:pt x="10" y="181"/>
                  </a:moveTo>
                  <a:cubicBezTo>
                    <a:pt x="0" y="175"/>
                    <a:pt x="0" y="175"/>
                    <a:pt x="0" y="175"/>
                  </a:cubicBezTo>
                  <a:cubicBezTo>
                    <a:pt x="37" y="113"/>
                    <a:pt x="101" y="55"/>
                    <a:pt x="190" y="0"/>
                  </a:cubicBezTo>
                  <a:cubicBezTo>
                    <a:pt x="197" y="10"/>
                    <a:pt x="197" y="10"/>
                    <a:pt x="197" y="10"/>
                  </a:cubicBezTo>
                  <a:cubicBezTo>
                    <a:pt x="109" y="64"/>
                    <a:pt x="47" y="121"/>
                    <a:pt x="10" y="18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2" name="Google Shape;1072;p46"/>
            <p:cNvSpPr/>
            <p:nvPr/>
          </p:nvSpPr>
          <p:spPr>
            <a:xfrm>
              <a:off x="6484231" y="3079995"/>
              <a:ext cx="47397" cy="13021"/>
            </a:xfrm>
            <a:custGeom>
              <a:avLst/>
              <a:gdLst/>
              <a:ahLst/>
              <a:cxnLst/>
              <a:rect l="l" t="t" r="r" b="b"/>
              <a:pathLst>
                <a:path w="91" h="25" extrusionOk="0">
                  <a:moveTo>
                    <a:pt x="90" y="25"/>
                  </a:moveTo>
                  <a:lnTo>
                    <a:pt x="0" y="9"/>
                  </a:lnTo>
                  <a:lnTo>
                    <a:pt x="2" y="0"/>
                  </a:lnTo>
                  <a:lnTo>
                    <a:pt x="91" y="17"/>
                  </a:lnTo>
                  <a:lnTo>
                    <a:pt x="90" y="2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3" name="Google Shape;1073;p46"/>
            <p:cNvSpPr/>
            <p:nvPr/>
          </p:nvSpPr>
          <p:spPr>
            <a:xfrm>
              <a:off x="6623298" y="2867489"/>
              <a:ext cx="178131" cy="132817"/>
            </a:xfrm>
            <a:custGeom>
              <a:avLst/>
              <a:gdLst/>
              <a:ahLst/>
              <a:cxnLst/>
              <a:rect l="l" t="t" r="r" b="b"/>
              <a:pathLst>
                <a:path w="342" h="255" extrusionOk="0">
                  <a:moveTo>
                    <a:pt x="337" y="255"/>
                  </a:moveTo>
                  <a:lnTo>
                    <a:pt x="0" y="7"/>
                  </a:lnTo>
                  <a:lnTo>
                    <a:pt x="4" y="0"/>
                  </a:lnTo>
                  <a:lnTo>
                    <a:pt x="342" y="248"/>
                  </a:lnTo>
                  <a:lnTo>
                    <a:pt x="337" y="2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98" name="Google Shape;898;p45"/>
          <p:cNvSpPr txBox="1"/>
          <p:nvPr/>
        </p:nvSpPr>
        <p:spPr>
          <a:xfrm>
            <a:off x="2771895" y="1385955"/>
            <a:ext cx="4103100" cy="10587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Poppins" panose="00000500000000000000"/>
              <a:buNone/>
              <a:defRPr sz="72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chemeClr val="dk1"/>
              </a:buClr>
              <a:buSzPts val="2500"/>
              <a:buFont typeface="Poppins" panose="00000500000000000000"/>
              <a:buNone/>
              <a:defRPr sz="25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l" rtl="0">
              <a:lnSpc>
                <a:spcPct val="100000"/>
              </a:lnSpc>
              <a:spcBef>
                <a:spcPts val="0"/>
              </a:spcBef>
              <a:spcAft>
                <a:spcPts val="0"/>
              </a:spcAft>
              <a:buClr>
                <a:schemeClr val="dk1"/>
              </a:buClr>
              <a:buSzPts val="2500"/>
              <a:buFont typeface="Poppins" panose="00000500000000000000"/>
              <a:buNone/>
              <a:defRPr sz="25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l" rtl="0">
              <a:lnSpc>
                <a:spcPct val="100000"/>
              </a:lnSpc>
              <a:spcBef>
                <a:spcPts val="0"/>
              </a:spcBef>
              <a:spcAft>
                <a:spcPts val="0"/>
              </a:spcAft>
              <a:buClr>
                <a:schemeClr val="dk1"/>
              </a:buClr>
              <a:buSzPts val="2500"/>
              <a:buFont typeface="Poppins" panose="00000500000000000000"/>
              <a:buNone/>
              <a:defRPr sz="25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l" rtl="0">
              <a:lnSpc>
                <a:spcPct val="100000"/>
              </a:lnSpc>
              <a:spcBef>
                <a:spcPts val="0"/>
              </a:spcBef>
              <a:spcAft>
                <a:spcPts val="0"/>
              </a:spcAft>
              <a:buClr>
                <a:schemeClr val="dk1"/>
              </a:buClr>
              <a:buSzPts val="2500"/>
              <a:buFont typeface="Poppins" panose="00000500000000000000"/>
              <a:buNone/>
              <a:defRPr sz="25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l" rtl="0">
              <a:lnSpc>
                <a:spcPct val="100000"/>
              </a:lnSpc>
              <a:spcBef>
                <a:spcPts val="0"/>
              </a:spcBef>
              <a:spcAft>
                <a:spcPts val="0"/>
              </a:spcAft>
              <a:buClr>
                <a:schemeClr val="dk1"/>
              </a:buClr>
              <a:buSzPts val="2500"/>
              <a:buFont typeface="Poppins" panose="00000500000000000000"/>
              <a:buNone/>
              <a:defRPr sz="25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l" rtl="0">
              <a:lnSpc>
                <a:spcPct val="100000"/>
              </a:lnSpc>
              <a:spcBef>
                <a:spcPts val="0"/>
              </a:spcBef>
              <a:spcAft>
                <a:spcPts val="0"/>
              </a:spcAft>
              <a:buClr>
                <a:schemeClr val="dk1"/>
              </a:buClr>
              <a:buSzPts val="2500"/>
              <a:buFont typeface="Poppins" panose="00000500000000000000"/>
              <a:buNone/>
              <a:defRPr sz="25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l" rtl="0">
              <a:lnSpc>
                <a:spcPct val="100000"/>
              </a:lnSpc>
              <a:spcBef>
                <a:spcPts val="0"/>
              </a:spcBef>
              <a:spcAft>
                <a:spcPts val="0"/>
              </a:spcAft>
              <a:buClr>
                <a:schemeClr val="dk1"/>
              </a:buClr>
              <a:buSzPts val="2500"/>
              <a:buFont typeface="Poppins" panose="00000500000000000000"/>
              <a:buNone/>
              <a:defRPr sz="25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l" rtl="0">
              <a:lnSpc>
                <a:spcPct val="100000"/>
              </a:lnSpc>
              <a:spcBef>
                <a:spcPts val="0"/>
              </a:spcBef>
              <a:spcAft>
                <a:spcPts val="0"/>
              </a:spcAft>
              <a:buClr>
                <a:schemeClr val="dk1"/>
              </a:buClr>
              <a:buSzPts val="2500"/>
              <a:buFont typeface="Poppins" panose="00000500000000000000"/>
              <a:buNone/>
              <a:defRPr sz="25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l" rtl="0">
              <a:spcBef>
                <a:spcPts val="0"/>
              </a:spcBef>
              <a:spcAft>
                <a:spcPts val="0"/>
              </a:spcAft>
              <a:buNone/>
            </a:pPr>
            <a:r>
              <a:rPr lang="en-GB" u="sng">
                <a:latin typeface="Times New Roman" panose="02020603050405020304" charset="0"/>
                <a:cs typeface="Times New Roman" panose="02020603050405020304" charset="0"/>
              </a:rPr>
              <a:t>Thanks!</a:t>
            </a:r>
            <a:endParaRPr lang="en-GB" u="sng">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cxnSp>
        <p:nvCxnSpPr>
          <p:cNvPr id="534" name="Google Shape;534;p30"/>
          <p:cNvCxnSpPr/>
          <p:nvPr/>
        </p:nvCxnSpPr>
        <p:spPr>
          <a:xfrm flipH="1" flipV="1">
            <a:off x="100" y="3723855"/>
            <a:ext cx="4139565" cy="1419860"/>
          </a:xfrm>
          <a:prstGeom prst="straightConnector1">
            <a:avLst/>
          </a:prstGeom>
          <a:noFill/>
          <a:ln w="9525" cap="flat" cmpd="sng">
            <a:solidFill>
              <a:schemeClr val="dk1"/>
            </a:solidFill>
            <a:prstDash val="dash"/>
            <a:round/>
            <a:headEnd type="none" w="med" len="med"/>
            <a:tailEnd type="none" w="med" len="med"/>
          </a:ln>
        </p:spPr>
      </p:cxnSp>
      <p:sp>
        <p:nvSpPr>
          <p:cNvPr id="535" name="Google Shape;535;p30"/>
          <p:cNvSpPr txBox="1"/>
          <p:nvPr>
            <p:ph type="title"/>
          </p:nvPr>
        </p:nvSpPr>
        <p:spPr>
          <a:xfrm>
            <a:off x="2062480" y="1901825"/>
            <a:ext cx="4383405" cy="23482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sz="5400">
                <a:latin typeface="Times New Roman" panose="02020603050405020304" charset="0"/>
                <a:cs typeface="Times New Roman" panose="02020603050405020304" charset="0"/>
              </a:rPr>
              <a:t>Giới thiệu tấn công từ chối dịch vụ (DoS)</a:t>
            </a:r>
            <a:endParaRPr lang="vi-VN" altLang="en-GB" sz="5400">
              <a:latin typeface="Times New Roman" panose="02020603050405020304" charset="0"/>
              <a:cs typeface="Times New Roman" panose="02020603050405020304" charset="0"/>
            </a:endParaRPr>
          </a:p>
        </p:txBody>
      </p:sp>
      <p:sp>
        <p:nvSpPr>
          <p:cNvPr id="536" name="Google Shape;536;p30"/>
          <p:cNvSpPr txBox="1"/>
          <p:nvPr>
            <p:ph type="title" idx="2"/>
          </p:nvPr>
        </p:nvSpPr>
        <p:spPr>
          <a:xfrm>
            <a:off x="3636115" y="1060025"/>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400" u="sng">
                <a:latin typeface="Times New Roman" panose="02020603050405020304" charset="0"/>
                <a:cs typeface="Times New Roman" panose="02020603050405020304" charset="0"/>
              </a:rPr>
              <a:t>01</a:t>
            </a:r>
            <a:endParaRPr lang="en-GB" sz="5400" u="sng">
              <a:latin typeface="Times New Roman" panose="02020603050405020304" charset="0"/>
              <a:cs typeface="Times New Roman" panose="02020603050405020304" charset="0"/>
            </a:endParaRPr>
          </a:p>
        </p:txBody>
      </p:sp>
      <p:grpSp>
        <p:nvGrpSpPr>
          <p:cNvPr id="538" name="Google Shape;538;p30"/>
          <p:cNvGrpSpPr/>
          <p:nvPr/>
        </p:nvGrpSpPr>
        <p:grpSpPr>
          <a:xfrm>
            <a:off x="323975" y="328211"/>
            <a:ext cx="778480" cy="727317"/>
            <a:chOff x="1169100" y="1853651"/>
            <a:chExt cx="581867" cy="543626"/>
          </a:xfrm>
        </p:grpSpPr>
        <p:sp>
          <p:nvSpPr>
            <p:cNvPr id="539" name="Google Shape;539;p30"/>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30"/>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0"/>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45" name="Shape 545"/>
        <p:cNvGrpSpPr/>
        <p:nvPr/>
      </p:nvGrpSpPr>
      <p:grpSpPr>
        <a:xfrm>
          <a:off x="0" y="0"/>
          <a:ext cx="0" cy="0"/>
          <a:chOff x="0" y="0"/>
          <a:chExt cx="0" cy="0"/>
        </a:xfrm>
      </p:grpSpPr>
      <p:sp>
        <p:nvSpPr>
          <p:cNvPr id="547" name="Google Shape;547;p31"/>
          <p:cNvSpPr txBox="1"/>
          <p:nvPr>
            <p:ph type="title"/>
          </p:nvPr>
        </p:nvSpPr>
        <p:spPr>
          <a:xfrm>
            <a:off x="611415" y="6996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u="sng">
                <a:latin typeface="Times New Roman" panose="02020603050405020304" charset="0"/>
                <a:cs typeface="Times New Roman" panose="02020603050405020304" charset="0"/>
                <a:sym typeface="+mn-ea"/>
              </a:rPr>
              <a:t>Định nghĩa DoS</a:t>
            </a:r>
            <a:endParaRPr lang="vi-VN" altLang="en-GB" sz="3200" u="sng">
              <a:latin typeface="Times New Roman" panose="02020603050405020304" charset="0"/>
              <a:cs typeface="Times New Roman" panose="02020603050405020304" charset="0"/>
              <a:sym typeface="+mn-ea"/>
            </a:endParaRPr>
          </a:p>
        </p:txBody>
      </p:sp>
      <p:sp>
        <p:nvSpPr>
          <p:cNvPr id="549" name="Google Shape;549;p31"/>
          <p:cNvSpPr txBox="1"/>
          <p:nvPr>
            <p:ph type="subTitle" idx="2"/>
          </p:nvPr>
        </p:nvSpPr>
        <p:spPr>
          <a:xfrm>
            <a:off x="611505" y="1348105"/>
            <a:ext cx="4243070" cy="30721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Times New Roman" panose="02020603050405020304" charset="0"/>
                <a:cs typeface="Times New Roman" panose="02020603050405020304" charset="0"/>
              </a:rPr>
              <a:t>Tấn công từ chối dịch vụ (DoS) là một hành động nhằm ngăn chặn hoặc làm suy yếu khả năng sử dụng của mạng, hệ thống, hoặc các ứng dụng bằng cách làm cạn kiệt nguồn tài nguyên như: Bộ xử lý trung tâm (CPU), bộ nhớ (Memory), băng thông (Bandwidth), và không gian đĩa (Disk space/Storage).</a:t>
            </a:r>
            <a:endParaRPr lang="en-GB" sz="2000">
              <a:latin typeface="Times New Roman" panose="02020603050405020304" charset="0"/>
              <a:cs typeface="Times New Roman" panose="02020603050405020304" charset="0"/>
            </a:endParaRPr>
          </a:p>
        </p:txBody>
      </p:sp>
      <p:pic>
        <p:nvPicPr>
          <p:cNvPr id="4" name="Picture 3" descr="0377ea78-3d9c-4637-8fa9-2854090d6c42"/>
          <p:cNvPicPr>
            <a:picLocks noChangeAspect="1"/>
          </p:cNvPicPr>
          <p:nvPr/>
        </p:nvPicPr>
        <p:blipFill>
          <a:blip r:embed="rId1"/>
          <a:stretch>
            <a:fillRect/>
          </a:stretch>
        </p:blipFill>
        <p:spPr>
          <a:xfrm>
            <a:off x="4859655" y="699770"/>
            <a:ext cx="3901440" cy="39014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32"/>
          <p:cNvSpPr txBox="1"/>
          <p:nvPr>
            <p:ph type="title"/>
          </p:nvPr>
        </p:nvSpPr>
        <p:spPr>
          <a:xfrm>
            <a:off x="611415"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u="sng">
                <a:latin typeface="Times New Roman" panose="02020603050405020304" charset="0"/>
                <a:cs typeface="Times New Roman" panose="02020603050405020304" charset="0"/>
              </a:rPr>
              <a:t>Mục tiêu của tấn công DoS</a:t>
            </a:r>
            <a:endParaRPr lang="vi-VN" altLang="en-GB" sz="3200" u="sng">
              <a:latin typeface="Times New Roman" panose="02020603050405020304" charset="0"/>
              <a:cs typeface="Times New Roman" panose="02020603050405020304" charset="0"/>
            </a:endParaRPr>
          </a:p>
        </p:txBody>
      </p:sp>
      <p:graphicFrame>
        <p:nvGraphicFramePr>
          <p:cNvPr id="1" name="Table 0"/>
          <p:cNvGraphicFramePr/>
          <p:nvPr>
            <p:custDataLst>
              <p:tags r:id="rId1"/>
            </p:custDataLst>
          </p:nvPr>
        </p:nvGraphicFramePr>
        <p:xfrm>
          <a:off x="683260" y="1419860"/>
          <a:ext cx="1804670" cy="2832100"/>
        </p:xfrm>
        <a:graphic>
          <a:graphicData uri="http://schemas.openxmlformats.org/drawingml/2006/table">
            <a:tbl>
              <a:tblPr firstRow="1" bandRow="1">
                <a:tableStyleId>{5C22544A-7EE6-4342-B048-85BDC9FD1C3A}</a:tableStyleId>
              </a:tblPr>
              <a:tblGrid>
                <a:gridCol w="1804670"/>
              </a:tblGrid>
              <a:tr h="607060">
                <a:tc>
                  <a:txBody>
                    <a:bodyPr/>
                    <a:p>
                      <a:pPr>
                        <a:buNone/>
                      </a:pPr>
                      <a:r>
                        <a:rPr lang="vi-VN" altLang="en-GB" sz="1400">
                          <a:latin typeface="Times New Roman" panose="02020603050405020304" charset="0"/>
                          <a:cs typeface="Times New Roman" panose="02020603050405020304" charset="0"/>
                          <a:sym typeface="+mn-ea"/>
                        </a:rPr>
                        <a:t>NetworkBlandwidth (băng thông mạng)</a:t>
                      </a:r>
                      <a:endParaRPr lang="en-US"/>
                    </a:p>
                  </a:txBody>
                  <a:tcPr/>
                </a:tc>
              </a:tr>
              <a:tr h="1856105">
                <a:tc>
                  <a:txBody>
                    <a:bodyPr/>
                    <a:p>
                      <a:pPr>
                        <a:buNone/>
                      </a:pPr>
                      <a:r>
                        <a:rPr lang="en-GB" sz="1400">
                          <a:latin typeface="Times New Roman" panose="02020603050405020304" charset="0"/>
                          <a:cs typeface="Times New Roman" panose="02020603050405020304" charset="0"/>
                          <a:sym typeface="+mn-ea"/>
                        </a:rPr>
                        <a:t>Liên quan đến dung lượng của các liên kết mạng giữa máy máy mục tiêu và internet. Thông thường là làm cho quá tải kết nối giữa mạng nội bộ với nhà cung cấp dịch vụ Internet (ISP)</a:t>
                      </a:r>
                      <a:endParaRPr lang="en-GB" sz="1400">
                        <a:latin typeface="Times New Roman" panose="02020603050405020304" charset="0"/>
                        <a:cs typeface="Times New Roman" panose="02020603050405020304" charset="0"/>
                      </a:endParaRPr>
                    </a:p>
                    <a:p>
                      <a:pPr>
                        <a:buNone/>
                      </a:pPr>
                      <a:endParaRPr lang="en-US"/>
                    </a:p>
                  </a:txBody>
                  <a:tcPr/>
                </a:tc>
              </a:tr>
            </a:tbl>
          </a:graphicData>
        </a:graphic>
      </p:graphicFrame>
      <p:graphicFrame>
        <p:nvGraphicFramePr>
          <p:cNvPr id="2" name="Table 1"/>
          <p:cNvGraphicFramePr/>
          <p:nvPr>
            <p:custDataLst>
              <p:tags r:id="rId2"/>
            </p:custDataLst>
          </p:nvPr>
        </p:nvGraphicFramePr>
        <p:xfrm>
          <a:off x="3669665" y="1419860"/>
          <a:ext cx="1804670" cy="2832735"/>
        </p:xfrm>
        <a:graphic>
          <a:graphicData uri="http://schemas.openxmlformats.org/drawingml/2006/table">
            <a:tbl>
              <a:tblPr firstRow="1" bandRow="1">
                <a:tableStyleId>{5C22544A-7EE6-4342-B048-85BDC9FD1C3A}</a:tableStyleId>
              </a:tblPr>
              <a:tblGrid>
                <a:gridCol w="1804670"/>
              </a:tblGrid>
              <a:tr h="697865">
                <a:tc>
                  <a:txBody>
                    <a:bodyPr/>
                    <a:p>
                      <a:pPr marL="0" lvl="0" indent="0" algn="l" rtl="0">
                        <a:spcBef>
                          <a:spcPts val="0"/>
                        </a:spcBef>
                        <a:spcAft>
                          <a:spcPts val="0"/>
                        </a:spcAft>
                        <a:buNone/>
                      </a:pPr>
                      <a:r>
                        <a:rPr lang="vi-VN" altLang="en-GB" sz="1400">
                          <a:latin typeface="Times New Roman" panose="02020603050405020304" charset="0"/>
                          <a:cs typeface="Times New Roman" panose="02020603050405020304" charset="0"/>
                          <a:sym typeface="+mn-ea"/>
                        </a:rPr>
                        <a:t>System Resource </a:t>
                      </a:r>
                      <a:endParaRPr lang="vi-VN" altLang="en-GB" sz="1400">
                        <a:latin typeface="Times New Roman" panose="02020603050405020304" charset="0"/>
                        <a:cs typeface="Times New Roman" panose="02020603050405020304" charset="0"/>
                      </a:endParaRPr>
                    </a:p>
                    <a:p>
                      <a:pPr marL="0" lvl="0" indent="0" algn="l" rtl="0">
                        <a:spcBef>
                          <a:spcPts val="0"/>
                        </a:spcBef>
                        <a:spcAft>
                          <a:spcPts val="0"/>
                        </a:spcAft>
                        <a:buNone/>
                      </a:pPr>
                      <a:r>
                        <a:rPr lang="vi-VN" altLang="en-GB" sz="1400">
                          <a:latin typeface="Times New Roman" panose="02020603050405020304" charset="0"/>
                          <a:cs typeface="Times New Roman" panose="02020603050405020304" charset="0"/>
                          <a:sym typeface="+mn-ea"/>
                        </a:rPr>
                        <a:t>(tài nguyên hệ thống)</a:t>
                      </a:r>
                      <a:endParaRPr lang="en-US"/>
                    </a:p>
                  </a:txBody>
                  <a:tcPr/>
                </a:tc>
              </a:tr>
              <a:tr h="2134870">
                <a:tc>
                  <a:txBody>
                    <a:bodyPr/>
                    <a:p>
                      <a:pPr>
                        <a:buNone/>
                      </a:pPr>
                      <a:r>
                        <a:rPr lang="en-GB" sz="1400">
                          <a:latin typeface="Times New Roman" panose="02020603050405020304" charset="0"/>
                          <a:cs typeface="Times New Roman" panose="02020603050405020304" charset="0"/>
                          <a:sym typeface="+mn-ea"/>
                        </a:rPr>
                        <a:t>Bộ nhớ đệm, lỗ hổng hệ thống, phần mềm xử lý mạng, ... Làm cho quá tải hoặc hỏng tài n</a:t>
                      </a:r>
                      <a:r>
                        <a:rPr lang="vi-VN" altLang="en-GB" sz="1400">
                          <a:latin typeface="Times New Roman" panose="02020603050405020304" charset="0"/>
                          <a:cs typeface="Times New Roman" panose="02020603050405020304" charset="0"/>
                          <a:sym typeface="+mn-ea"/>
                        </a:rPr>
                        <a:t>g</a:t>
                      </a:r>
                      <a:r>
                        <a:rPr lang="en-GB" sz="1400">
                          <a:latin typeface="Times New Roman" panose="02020603050405020304" charset="0"/>
                          <a:cs typeface="Times New Roman" panose="02020603050405020304" charset="0"/>
                          <a:sym typeface="+mn-ea"/>
                        </a:rPr>
                        <a:t>uyên hệ thống</a:t>
                      </a:r>
                      <a:endParaRPr lang="en-US"/>
                    </a:p>
                  </a:txBody>
                  <a:tcPr/>
                </a:tc>
              </a:tr>
            </a:tbl>
          </a:graphicData>
        </a:graphic>
      </p:graphicFrame>
      <p:graphicFrame>
        <p:nvGraphicFramePr>
          <p:cNvPr id="3" name="Table 2"/>
          <p:cNvGraphicFramePr/>
          <p:nvPr>
            <p:custDataLst>
              <p:tags r:id="rId3"/>
            </p:custDataLst>
          </p:nvPr>
        </p:nvGraphicFramePr>
        <p:xfrm>
          <a:off x="6510655" y="1419860"/>
          <a:ext cx="1929130" cy="2853690"/>
        </p:xfrm>
        <a:graphic>
          <a:graphicData uri="http://schemas.openxmlformats.org/drawingml/2006/table">
            <a:tbl>
              <a:tblPr firstRow="1" bandRow="1">
                <a:tableStyleId>{5C22544A-7EE6-4342-B048-85BDC9FD1C3A}</a:tableStyleId>
              </a:tblPr>
              <a:tblGrid>
                <a:gridCol w="1929130"/>
              </a:tblGrid>
              <a:tr h="628650">
                <a:tc>
                  <a:txBody>
                    <a:bodyPr/>
                    <a:p>
                      <a:pPr marL="0" lvl="0" indent="0" algn="l" rtl="0">
                        <a:spcBef>
                          <a:spcPts val="0"/>
                        </a:spcBef>
                        <a:spcAft>
                          <a:spcPts val="0"/>
                        </a:spcAft>
                        <a:buNone/>
                      </a:pPr>
                      <a:r>
                        <a:rPr lang="vi-VN" altLang="en-GB" sz="1400">
                          <a:latin typeface="Times New Roman" panose="02020603050405020304" charset="0"/>
                          <a:cs typeface="Times New Roman" panose="02020603050405020304" charset="0"/>
                          <a:sym typeface="+mn-ea"/>
                        </a:rPr>
                        <a:t>Application Resources (tài nguyên ứng dụng)</a:t>
                      </a:r>
                      <a:endParaRPr lang="en-US"/>
                    </a:p>
                  </a:txBody>
                  <a:tcPr/>
                </a:tc>
              </a:tr>
              <a:tr h="2225040">
                <a:tc>
                  <a:txBody>
                    <a:bodyPr/>
                    <a:p>
                      <a:pPr marL="0" lvl="0" indent="0" algn="l" rtl="0">
                        <a:spcBef>
                          <a:spcPts val="0"/>
                        </a:spcBef>
                        <a:spcAft>
                          <a:spcPts val="0"/>
                        </a:spcAft>
                        <a:buNone/>
                      </a:pPr>
                      <a:r>
                        <a:rPr sz="1400">
                          <a:latin typeface="Times New Roman" panose="02020603050405020304" charset="0"/>
                          <a:cs typeface="Times New Roman" panose="02020603050405020304" charset="0"/>
                          <a:sym typeface="+mn-ea"/>
                        </a:rPr>
                        <a:t>Các App requests, database queries, search querries, ... Tấn công liên quan đến yêu cầu hợp lệ, mỗi yêu cầu tiêu thụ tài nguyên đáng kể, do đó hạn chế khả năng máy mục tiêu phản hồi yêu cầu từ người dùng khác</a:t>
                      </a:r>
                      <a:endParaRPr lang="en-US"/>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93" name="Shape 593"/>
        <p:cNvGrpSpPr/>
        <p:nvPr/>
      </p:nvGrpSpPr>
      <p:grpSpPr>
        <a:xfrm>
          <a:off x="0" y="0"/>
          <a:ext cx="0" cy="0"/>
          <a:chOff x="0" y="0"/>
          <a:chExt cx="0" cy="0"/>
        </a:xfrm>
      </p:grpSpPr>
      <p:sp>
        <p:nvSpPr>
          <p:cNvPr id="595" name="Google Shape;595;p3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u="sng">
                <a:latin typeface="Times New Roman" panose="02020603050405020304" charset="0"/>
                <a:cs typeface="Times New Roman" panose="02020603050405020304" charset="0"/>
              </a:rPr>
              <a:t>Phân loại tấn công DoS</a:t>
            </a:r>
            <a:endParaRPr lang="vi-VN" altLang="en-GB" sz="3200" u="sng">
              <a:latin typeface="Times New Roman" panose="02020603050405020304" charset="0"/>
              <a:cs typeface="Times New Roman" panose="02020603050405020304" charset="0"/>
            </a:endParaRPr>
          </a:p>
        </p:txBody>
      </p:sp>
      <p:sp>
        <p:nvSpPr>
          <p:cNvPr id="596" name="Google Shape;596;p33"/>
          <p:cNvSpPr txBox="1"/>
          <p:nvPr>
            <p:ph type="subTitle" idx="1"/>
          </p:nvPr>
        </p:nvSpPr>
        <p:spPr>
          <a:xfrm>
            <a:off x="927413" y="1825100"/>
            <a:ext cx="3282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1600">
                <a:latin typeface="Times New Roman" panose="02020603050405020304" charset="0"/>
                <a:cs typeface="Times New Roman" panose="02020603050405020304" charset="0"/>
              </a:rPr>
              <a:t>Tấn công từ một nguồn duy </a:t>
            </a:r>
            <a:r>
              <a:rPr lang="vi-VN" altLang="en-GB" sz="1600">
                <a:latin typeface="Times New Roman" panose="02020603050405020304" charset="0"/>
                <a:cs typeface="Times New Roman" panose="02020603050405020304" charset="0"/>
              </a:rPr>
              <a:t>nhất</a:t>
            </a:r>
            <a:endParaRPr lang="vi-VN" altLang="en-GB" sz="1600">
              <a:latin typeface="Times New Roman" panose="02020603050405020304" charset="0"/>
              <a:cs typeface="Times New Roman" panose="02020603050405020304" charset="0"/>
            </a:endParaRPr>
          </a:p>
        </p:txBody>
      </p:sp>
      <p:sp>
        <p:nvSpPr>
          <p:cNvPr id="597" name="Google Shape;597;p33"/>
          <p:cNvSpPr txBox="1"/>
          <p:nvPr>
            <p:ph type="subTitle" idx="2"/>
          </p:nvPr>
        </p:nvSpPr>
        <p:spPr>
          <a:xfrm>
            <a:off x="4934548" y="1825100"/>
            <a:ext cx="3282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Times New Roman" panose="02020603050405020304" charset="0"/>
                <a:cs typeface="Times New Roman" panose="02020603050405020304" charset="0"/>
              </a:rPr>
              <a:t>Tấn công từ nhiều nguồn khác nhau</a:t>
            </a:r>
            <a:endParaRPr lang="vi-VN" altLang="en-GB" sz="1600">
              <a:latin typeface="Times New Roman" panose="02020603050405020304" charset="0"/>
              <a:cs typeface="Times New Roman" panose="02020603050405020304" charset="0"/>
            </a:endParaRPr>
          </a:p>
        </p:txBody>
      </p:sp>
      <p:sp>
        <p:nvSpPr>
          <p:cNvPr id="600" name="Google Shape;600;p33"/>
          <p:cNvSpPr txBox="1"/>
          <p:nvPr>
            <p:ph type="subTitle" idx="5"/>
          </p:nvPr>
        </p:nvSpPr>
        <p:spPr>
          <a:xfrm>
            <a:off x="971240" y="1419715"/>
            <a:ext cx="3282000" cy="46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sz="2400">
                <a:latin typeface="Times New Roman" panose="02020603050405020304" charset="0"/>
                <a:cs typeface="Times New Roman" panose="02020603050405020304" charset="0"/>
              </a:rPr>
              <a:t>DoS truyền thống</a:t>
            </a:r>
            <a:endParaRPr lang="vi-VN" altLang="en-GB" sz="2400">
              <a:latin typeface="Times New Roman" panose="02020603050405020304" charset="0"/>
              <a:cs typeface="Times New Roman" panose="02020603050405020304" charset="0"/>
            </a:endParaRPr>
          </a:p>
        </p:txBody>
      </p:sp>
      <p:sp>
        <p:nvSpPr>
          <p:cNvPr id="601" name="Google Shape;601;p33"/>
          <p:cNvSpPr txBox="1"/>
          <p:nvPr>
            <p:ph type="subTitle" idx="7"/>
          </p:nvPr>
        </p:nvSpPr>
        <p:spPr>
          <a:xfrm>
            <a:off x="4934585" y="1275715"/>
            <a:ext cx="3282315" cy="7334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sz="2400">
                <a:latin typeface="Times New Roman" panose="02020603050405020304" charset="0"/>
                <a:cs typeface="Times New Roman" panose="02020603050405020304" charset="0"/>
              </a:rPr>
              <a:t>DDoS (Distributed Denial of Service) </a:t>
            </a:r>
            <a:endParaRPr lang="vi-VN" altLang="en-GB" sz="2400">
              <a:latin typeface="Times New Roman" panose="02020603050405020304" charset="0"/>
              <a:cs typeface="Times New Roman" panose="02020603050405020304" charset="0"/>
            </a:endParaRPr>
          </a:p>
        </p:txBody>
      </p:sp>
      <p:pic>
        <p:nvPicPr>
          <p:cNvPr id="6" name="Picture 5" descr="dos1"/>
          <p:cNvPicPr>
            <a:picLocks noChangeAspect="1"/>
          </p:cNvPicPr>
          <p:nvPr/>
        </p:nvPicPr>
        <p:blipFill>
          <a:blip r:embed="rId1"/>
          <a:stretch>
            <a:fillRect/>
          </a:stretch>
        </p:blipFill>
        <p:spPr>
          <a:xfrm>
            <a:off x="971550" y="2355850"/>
            <a:ext cx="2334260" cy="2121535"/>
          </a:xfrm>
          <a:prstGeom prst="rect">
            <a:avLst/>
          </a:prstGeom>
        </p:spPr>
      </p:pic>
      <p:pic>
        <p:nvPicPr>
          <p:cNvPr id="7" name="Picture 6" descr="ddos"/>
          <p:cNvPicPr>
            <a:picLocks noChangeAspect="1"/>
          </p:cNvPicPr>
          <p:nvPr/>
        </p:nvPicPr>
        <p:blipFill>
          <a:blip r:embed="rId2"/>
          <a:stretch>
            <a:fillRect/>
          </a:stretch>
        </p:blipFill>
        <p:spPr>
          <a:xfrm>
            <a:off x="4934585" y="2355850"/>
            <a:ext cx="2902585" cy="21113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cxnSp>
        <p:nvCxnSpPr>
          <p:cNvPr id="534" name="Google Shape;534;p30"/>
          <p:cNvCxnSpPr/>
          <p:nvPr/>
        </p:nvCxnSpPr>
        <p:spPr>
          <a:xfrm rot="10800000">
            <a:off x="-123300" y="3512475"/>
            <a:ext cx="4758900" cy="1666800"/>
          </a:xfrm>
          <a:prstGeom prst="straightConnector1">
            <a:avLst/>
          </a:prstGeom>
          <a:noFill/>
          <a:ln w="9525" cap="flat" cmpd="sng">
            <a:solidFill>
              <a:schemeClr val="dk1"/>
            </a:solidFill>
            <a:prstDash val="dash"/>
            <a:round/>
            <a:headEnd type="none" w="med" len="med"/>
            <a:tailEnd type="none" w="med" len="med"/>
          </a:ln>
        </p:spPr>
      </p:cxnSp>
      <p:sp>
        <p:nvSpPr>
          <p:cNvPr id="535" name="Google Shape;535;p30"/>
          <p:cNvSpPr txBox="1"/>
          <p:nvPr>
            <p:ph type="title"/>
          </p:nvPr>
        </p:nvSpPr>
        <p:spPr>
          <a:xfrm>
            <a:off x="1188085" y="1973580"/>
            <a:ext cx="6428740" cy="21291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sz="5400">
                <a:latin typeface="Times New Roman" panose="02020603050405020304" charset="0"/>
                <a:cs typeface="Times New Roman" panose="02020603050405020304" charset="0"/>
              </a:rPr>
              <a:t>Tấn công ngập lụt (Flooding Attack)</a:t>
            </a:r>
            <a:endParaRPr lang="vi-VN" altLang="en-GB" sz="5400">
              <a:latin typeface="Times New Roman" panose="02020603050405020304" charset="0"/>
              <a:cs typeface="Times New Roman" panose="02020603050405020304" charset="0"/>
            </a:endParaRPr>
          </a:p>
        </p:txBody>
      </p:sp>
      <p:sp>
        <p:nvSpPr>
          <p:cNvPr id="536" name="Google Shape;536;p30"/>
          <p:cNvSpPr txBox="1"/>
          <p:nvPr>
            <p:ph type="title" idx="2"/>
          </p:nvPr>
        </p:nvSpPr>
        <p:spPr>
          <a:xfrm>
            <a:off x="3564360" y="1131780"/>
            <a:ext cx="1235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400" u="sng">
                <a:latin typeface="Times New Roman" panose="02020603050405020304" charset="0"/>
                <a:cs typeface="Times New Roman" panose="02020603050405020304" charset="0"/>
              </a:rPr>
              <a:t>0</a:t>
            </a:r>
            <a:r>
              <a:rPr lang="vi-VN" altLang="en-GB" sz="5400" u="sng">
                <a:latin typeface="Times New Roman" panose="02020603050405020304" charset="0"/>
                <a:cs typeface="Times New Roman" panose="02020603050405020304" charset="0"/>
              </a:rPr>
              <a:t>2</a:t>
            </a:r>
            <a:endParaRPr lang="vi-VN" altLang="en-GB" sz="5400" u="sng">
              <a:latin typeface="Times New Roman" panose="02020603050405020304" charset="0"/>
              <a:cs typeface="Times New Roman" panose="02020603050405020304" charset="0"/>
            </a:endParaRPr>
          </a:p>
        </p:txBody>
      </p:sp>
      <p:grpSp>
        <p:nvGrpSpPr>
          <p:cNvPr id="538" name="Google Shape;538;p30"/>
          <p:cNvGrpSpPr/>
          <p:nvPr/>
        </p:nvGrpSpPr>
        <p:grpSpPr>
          <a:xfrm>
            <a:off x="323975" y="328211"/>
            <a:ext cx="778480" cy="727317"/>
            <a:chOff x="1169100" y="1853651"/>
            <a:chExt cx="581867" cy="543626"/>
          </a:xfrm>
        </p:grpSpPr>
        <p:sp>
          <p:nvSpPr>
            <p:cNvPr id="539" name="Google Shape;539;p30"/>
            <p:cNvSpPr/>
            <p:nvPr/>
          </p:nvSpPr>
          <p:spPr>
            <a:xfrm flipH="1">
              <a:off x="1169100" y="1853651"/>
              <a:ext cx="581867" cy="543626"/>
            </a:xfrm>
            <a:custGeom>
              <a:avLst/>
              <a:gdLst/>
              <a:ahLst/>
              <a:cxnLst/>
              <a:rect l="l" t="t" r="r" b="b"/>
              <a:pathLst>
                <a:path w="6905" h="6451" extrusionOk="0">
                  <a:moveTo>
                    <a:pt x="3442" y="1"/>
                  </a:moveTo>
                  <a:cubicBezTo>
                    <a:pt x="1874" y="1"/>
                    <a:pt x="499" y="1148"/>
                    <a:pt x="262" y="2752"/>
                  </a:cubicBezTo>
                  <a:cubicBezTo>
                    <a:pt x="1" y="4517"/>
                    <a:pt x="1220" y="6156"/>
                    <a:pt x="2977" y="6417"/>
                  </a:cubicBezTo>
                  <a:cubicBezTo>
                    <a:pt x="3134" y="6440"/>
                    <a:pt x="3290" y="6451"/>
                    <a:pt x="3445" y="6451"/>
                  </a:cubicBezTo>
                  <a:cubicBezTo>
                    <a:pt x="5023" y="6451"/>
                    <a:pt x="6405" y="5302"/>
                    <a:pt x="6643" y="3694"/>
                  </a:cubicBezTo>
                  <a:cubicBezTo>
                    <a:pt x="6904" y="1928"/>
                    <a:pt x="5685" y="290"/>
                    <a:pt x="3919" y="36"/>
                  </a:cubicBezTo>
                  <a:cubicBezTo>
                    <a:pt x="3759" y="12"/>
                    <a:pt x="3599"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400">
                <a:latin typeface="Times New Roman" panose="02020603050405020304" charset="0"/>
                <a:cs typeface="Times New Roman" panose="02020603050405020304" charset="0"/>
              </a:endParaRPr>
            </a:p>
          </p:txBody>
        </p:sp>
        <p:sp>
          <p:nvSpPr>
            <p:cNvPr id="540" name="Google Shape;540;p30"/>
            <p:cNvSpPr/>
            <p:nvPr/>
          </p:nvSpPr>
          <p:spPr>
            <a:xfrm flipH="1">
              <a:off x="1275867" y="1940868"/>
              <a:ext cx="309009" cy="340619"/>
            </a:xfrm>
            <a:custGeom>
              <a:avLst/>
              <a:gdLst/>
              <a:ahLst/>
              <a:cxnLst/>
              <a:rect l="l" t="t" r="r" b="b"/>
              <a:pathLst>
                <a:path w="3667" h="4042" extrusionOk="0">
                  <a:moveTo>
                    <a:pt x="1643" y="1"/>
                  </a:moveTo>
                  <a:cubicBezTo>
                    <a:pt x="1626" y="1"/>
                    <a:pt x="1609" y="3"/>
                    <a:pt x="1592" y="7"/>
                  </a:cubicBezTo>
                  <a:cubicBezTo>
                    <a:pt x="1442" y="46"/>
                    <a:pt x="1426" y="236"/>
                    <a:pt x="1339" y="363"/>
                  </a:cubicBezTo>
                  <a:cubicBezTo>
                    <a:pt x="1117" y="703"/>
                    <a:pt x="824" y="806"/>
                    <a:pt x="413" y="806"/>
                  </a:cubicBezTo>
                  <a:lnTo>
                    <a:pt x="1" y="3268"/>
                  </a:lnTo>
                  <a:lnTo>
                    <a:pt x="302" y="3316"/>
                  </a:lnTo>
                  <a:cubicBezTo>
                    <a:pt x="373" y="3332"/>
                    <a:pt x="547" y="3648"/>
                    <a:pt x="927" y="3712"/>
                  </a:cubicBezTo>
                  <a:lnTo>
                    <a:pt x="2875" y="4036"/>
                  </a:lnTo>
                  <a:cubicBezTo>
                    <a:pt x="2894" y="4040"/>
                    <a:pt x="2914" y="4041"/>
                    <a:pt x="2933" y="4041"/>
                  </a:cubicBezTo>
                  <a:cubicBezTo>
                    <a:pt x="3101" y="4041"/>
                    <a:pt x="3250" y="3921"/>
                    <a:pt x="3278" y="3743"/>
                  </a:cubicBezTo>
                  <a:cubicBezTo>
                    <a:pt x="3310" y="3553"/>
                    <a:pt x="3184" y="3371"/>
                    <a:pt x="2986" y="3340"/>
                  </a:cubicBezTo>
                  <a:lnTo>
                    <a:pt x="2986" y="3340"/>
                  </a:lnTo>
                  <a:cubicBezTo>
                    <a:pt x="3006" y="3343"/>
                    <a:pt x="3026" y="3345"/>
                    <a:pt x="3046" y="3345"/>
                  </a:cubicBezTo>
                  <a:cubicBezTo>
                    <a:pt x="3219" y="3345"/>
                    <a:pt x="3369" y="3224"/>
                    <a:pt x="3397" y="3047"/>
                  </a:cubicBezTo>
                  <a:cubicBezTo>
                    <a:pt x="3429" y="2857"/>
                    <a:pt x="3302" y="2675"/>
                    <a:pt x="3104" y="2643"/>
                  </a:cubicBezTo>
                  <a:lnTo>
                    <a:pt x="3104" y="2643"/>
                  </a:lnTo>
                  <a:cubicBezTo>
                    <a:pt x="3125" y="2646"/>
                    <a:pt x="3145" y="2648"/>
                    <a:pt x="3165" y="2648"/>
                  </a:cubicBezTo>
                  <a:cubicBezTo>
                    <a:pt x="3338" y="2648"/>
                    <a:pt x="3488" y="2528"/>
                    <a:pt x="3516" y="2350"/>
                  </a:cubicBezTo>
                  <a:cubicBezTo>
                    <a:pt x="3548" y="2160"/>
                    <a:pt x="3413" y="1978"/>
                    <a:pt x="3223" y="1946"/>
                  </a:cubicBezTo>
                  <a:lnTo>
                    <a:pt x="3223" y="1946"/>
                  </a:lnTo>
                  <a:cubicBezTo>
                    <a:pt x="3242" y="1949"/>
                    <a:pt x="3260" y="1951"/>
                    <a:pt x="3279" y="1951"/>
                  </a:cubicBezTo>
                  <a:cubicBezTo>
                    <a:pt x="3447" y="1951"/>
                    <a:pt x="3598" y="1825"/>
                    <a:pt x="3627" y="1653"/>
                  </a:cubicBezTo>
                  <a:cubicBezTo>
                    <a:pt x="3666" y="1463"/>
                    <a:pt x="3532" y="1281"/>
                    <a:pt x="3342" y="1250"/>
                  </a:cubicBezTo>
                  <a:lnTo>
                    <a:pt x="1751" y="981"/>
                  </a:lnTo>
                  <a:cubicBezTo>
                    <a:pt x="1830" y="830"/>
                    <a:pt x="1885" y="664"/>
                    <a:pt x="1909" y="498"/>
                  </a:cubicBezTo>
                  <a:cubicBezTo>
                    <a:pt x="1925" y="363"/>
                    <a:pt x="1925" y="221"/>
                    <a:pt x="1846" y="110"/>
                  </a:cubicBezTo>
                  <a:cubicBezTo>
                    <a:pt x="1800" y="44"/>
                    <a:pt x="1722"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400">
                <a:latin typeface="Times New Roman" panose="02020603050405020304" charset="0"/>
                <a:cs typeface="Times New Roman" panose="02020603050405020304" charset="0"/>
              </a:endParaRPr>
            </a:p>
          </p:txBody>
        </p:sp>
        <p:sp>
          <p:nvSpPr>
            <p:cNvPr id="541" name="Google Shape;541;p30"/>
            <p:cNvSpPr/>
            <p:nvPr/>
          </p:nvSpPr>
          <p:spPr>
            <a:xfrm flipH="1">
              <a:off x="1533389" y="1970446"/>
              <a:ext cx="116795" cy="272361"/>
            </a:xfrm>
            <a:custGeom>
              <a:avLst/>
              <a:gdLst/>
              <a:ahLst/>
              <a:cxnLst/>
              <a:rect l="l" t="t" r="r" b="b"/>
              <a:pathLst>
                <a:path w="1386" h="3232" extrusionOk="0">
                  <a:moveTo>
                    <a:pt x="771" y="1"/>
                  </a:moveTo>
                  <a:cubicBezTo>
                    <a:pt x="622" y="1"/>
                    <a:pt x="489" y="106"/>
                    <a:pt x="467" y="257"/>
                  </a:cubicBezTo>
                  <a:lnTo>
                    <a:pt x="32" y="2822"/>
                  </a:lnTo>
                  <a:cubicBezTo>
                    <a:pt x="0" y="2989"/>
                    <a:pt x="119" y="3147"/>
                    <a:pt x="285" y="3179"/>
                  </a:cubicBezTo>
                  <a:lnTo>
                    <a:pt x="570" y="3226"/>
                  </a:lnTo>
                  <a:cubicBezTo>
                    <a:pt x="588" y="3230"/>
                    <a:pt x="606" y="3231"/>
                    <a:pt x="624" y="3231"/>
                  </a:cubicBezTo>
                  <a:cubicBezTo>
                    <a:pt x="769" y="3231"/>
                    <a:pt x="897" y="3121"/>
                    <a:pt x="918" y="2973"/>
                  </a:cubicBezTo>
                  <a:lnTo>
                    <a:pt x="1354" y="408"/>
                  </a:lnTo>
                  <a:cubicBezTo>
                    <a:pt x="1386" y="242"/>
                    <a:pt x="1267" y="83"/>
                    <a:pt x="1101" y="60"/>
                  </a:cubicBezTo>
                  <a:lnTo>
                    <a:pt x="816" y="4"/>
                  </a:lnTo>
                  <a:cubicBezTo>
                    <a:pt x="800" y="2"/>
                    <a:pt x="785"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5400">
                <a:latin typeface="Times New Roman" panose="02020603050405020304" charset="0"/>
                <a:cs typeface="Times New Roman" panose="0202060305040502030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5" name="Shape 545"/>
        <p:cNvGrpSpPr/>
        <p:nvPr/>
      </p:nvGrpSpPr>
      <p:grpSpPr>
        <a:xfrm>
          <a:off x="0" y="0"/>
          <a:ext cx="0" cy="0"/>
          <a:chOff x="0" y="0"/>
          <a:chExt cx="0" cy="0"/>
        </a:xfrm>
      </p:grpSpPr>
      <p:sp>
        <p:nvSpPr>
          <p:cNvPr id="547" name="Google Shape;547;p31"/>
          <p:cNvSpPr txBox="1"/>
          <p:nvPr>
            <p:ph type="title"/>
          </p:nvPr>
        </p:nvSpPr>
        <p:spPr>
          <a:xfrm>
            <a:off x="395605" y="699770"/>
            <a:ext cx="523684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3200" u="sng">
                <a:latin typeface="Times New Roman" panose="02020603050405020304" charset="0"/>
                <a:cs typeface="Times New Roman" panose="02020603050405020304" charset="0"/>
                <a:sym typeface="+mn-ea"/>
              </a:rPr>
              <a:t>Định nghĩa tấn công ngập lụt</a:t>
            </a:r>
            <a:endParaRPr lang="vi-VN" altLang="en-GB" sz="3200" u="sng">
              <a:latin typeface="Times New Roman" panose="02020603050405020304" charset="0"/>
              <a:cs typeface="Times New Roman" panose="02020603050405020304" charset="0"/>
              <a:sym typeface="+mn-ea"/>
            </a:endParaRPr>
          </a:p>
        </p:txBody>
      </p:sp>
      <p:sp>
        <p:nvSpPr>
          <p:cNvPr id="549" name="Google Shape;549;p31"/>
          <p:cNvSpPr txBox="1"/>
          <p:nvPr>
            <p:ph type="subTitle" idx="1"/>
          </p:nvPr>
        </p:nvSpPr>
        <p:spPr>
          <a:xfrm>
            <a:off x="467995" y="1492250"/>
            <a:ext cx="4521200" cy="29775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2400">
                <a:latin typeface="Times New Roman" panose="02020603050405020304" charset="0"/>
                <a:cs typeface="Times New Roman" panose="02020603050405020304" charset="0"/>
              </a:rPr>
              <a:t>Tấn công ngập lụt (</a:t>
            </a:r>
            <a:r>
              <a:rPr lang="en-GB" sz="2400">
                <a:latin typeface="Times New Roman" panose="02020603050405020304" charset="0"/>
                <a:cs typeface="Times New Roman" panose="02020603050405020304" charset="0"/>
              </a:rPr>
              <a:t>Flooding Attacks</a:t>
            </a:r>
            <a:r>
              <a:rPr lang="vi-VN" altLang="en-GB" sz="2400">
                <a:latin typeface="Times New Roman" panose="02020603050405020304" charset="0"/>
                <a:cs typeface="Times New Roman" panose="02020603050405020304" charset="0"/>
              </a:rPr>
              <a:t>)</a:t>
            </a:r>
            <a:r>
              <a:rPr lang="en-GB" sz="2400">
                <a:latin typeface="Times New Roman" panose="02020603050405020304" charset="0"/>
                <a:cs typeface="Times New Roman" panose="02020603050405020304" charset="0"/>
              </a:rPr>
              <a:t> là một dạng tấn công DoS trong đó kẻ tấn công gửi một lượng lớn yêu cầu hoặc dữ liệu vào mục tiêu để tiêu tốn băng thông hoặc tài nguyên của hệ thống, từ đó làm nó ngừng hoạt động.</a:t>
            </a:r>
            <a:endParaRPr lang="en-GB" sz="2400">
              <a:latin typeface="Times New Roman" panose="02020603050405020304" charset="0"/>
              <a:cs typeface="Times New Roman" panose="02020603050405020304" charset="0"/>
            </a:endParaRPr>
          </a:p>
        </p:txBody>
      </p:sp>
      <p:pic>
        <p:nvPicPr>
          <p:cNvPr id="1" name="Picture Placeholder 0" descr="flooding"/>
          <p:cNvPicPr>
            <a:picLocks noChangeAspect="1"/>
          </p:cNvPicPr>
          <p:nvPr>
            <p:ph type="pic" idx="2"/>
          </p:nvPr>
        </p:nvPicPr>
        <p:blipFill>
          <a:blip r:embed="rId1"/>
          <a:stretch>
            <a:fillRect/>
          </a:stretch>
        </p:blipFill>
        <p:spPr>
          <a:xfrm>
            <a:off x="5220335" y="1348105"/>
            <a:ext cx="3457575" cy="34575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06" name="Shape 606"/>
        <p:cNvGrpSpPr/>
        <p:nvPr/>
      </p:nvGrpSpPr>
      <p:grpSpPr>
        <a:xfrm>
          <a:off x="0" y="0"/>
          <a:ext cx="0" cy="0"/>
          <a:chOff x="0" y="0"/>
          <a:chExt cx="0" cy="0"/>
        </a:xfrm>
      </p:grpSpPr>
      <p:sp>
        <p:nvSpPr>
          <p:cNvPr id="607" name="Google Shape;607;p3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u="sng">
                <a:latin typeface="Times New Roman" panose="02020603050405020304" charset="0"/>
                <a:cs typeface="Times New Roman" panose="02020603050405020304" charset="0"/>
              </a:rPr>
              <a:t>Các loại </a:t>
            </a:r>
            <a:r>
              <a:rPr lang="vi-VN" altLang="en-GB" sz="3200" u="sng">
                <a:latin typeface="Times New Roman" panose="02020603050405020304" charset="0"/>
                <a:cs typeface="Times New Roman" panose="02020603050405020304" charset="0"/>
              </a:rPr>
              <a:t>hình tấn công ngập lụt</a:t>
            </a:r>
            <a:r>
              <a:rPr lang="en-GB" sz="3200" u="sng">
                <a:latin typeface="Times New Roman" panose="02020603050405020304" charset="0"/>
                <a:cs typeface="Times New Roman" panose="02020603050405020304" charset="0"/>
              </a:rPr>
              <a:t> phổ biến</a:t>
            </a:r>
            <a:endParaRPr lang="en-GB" sz="3200" u="sng">
              <a:latin typeface="Times New Roman" panose="02020603050405020304" charset="0"/>
              <a:cs typeface="Times New Roman" panose="02020603050405020304" charset="0"/>
            </a:endParaRPr>
          </a:p>
        </p:txBody>
      </p:sp>
      <p:sp>
        <p:nvSpPr>
          <p:cNvPr id="608" name="Google Shape;608;p34"/>
          <p:cNvSpPr txBox="1"/>
          <p:nvPr>
            <p:ph type="subTitle" idx="1"/>
          </p:nvPr>
        </p:nvSpPr>
        <p:spPr>
          <a:xfrm>
            <a:off x="916305" y="1710055"/>
            <a:ext cx="1887855" cy="26454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1800">
                <a:latin typeface="Times New Roman" panose="02020603050405020304" charset="0"/>
                <a:cs typeface="Times New Roman" panose="02020603050405020304" charset="0"/>
              </a:rPr>
              <a:t>G</a:t>
            </a:r>
            <a:r>
              <a:rPr lang="en-GB" sz="1800">
                <a:latin typeface="Times New Roman" panose="02020603050405020304" charset="0"/>
                <a:cs typeface="Times New Roman" panose="02020603050405020304" charset="0"/>
              </a:rPr>
              <a:t>ửi một lượng lớn lệnh ping đến mục tiêu đễ làm tắc nghẽn băn thông.</a:t>
            </a:r>
            <a:endParaRPr lang="en-GB" sz="1800">
              <a:latin typeface="Times New Roman" panose="02020603050405020304" charset="0"/>
              <a:cs typeface="Times New Roman" panose="02020603050405020304" charset="0"/>
            </a:endParaRPr>
          </a:p>
        </p:txBody>
      </p:sp>
      <p:sp>
        <p:nvSpPr>
          <p:cNvPr id="609" name="Google Shape;609;p34"/>
          <p:cNvSpPr txBox="1"/>
          <p:nvPr>
            <p:ph type="subTitle" idx="2"/>
          </p:nvPr>
        </p:nvSpPr>
        <p:spPr>
          <a:xfrm>
            <a:off x="3628172" y="1710161"/>
            <a:ext cx="18876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1800">
                <a:latin typeface="Times New Roman" panose="02020603050405020304" charset="0"/>
                <a:cs typeface="Times New Roman" panose="02020603050405020304" charset="0"/>
              </a:rPr>
              <a:t>G</a:t>
            </a:r>
            <a:r>
              <a:rPr lang="en-GB" sz="1800">
                <a:latin typeface="Times New Roman" panose="02020603050405020304" charset="0"/>
                <a:cs typeface="Times New Roman" panose="02020603050405020304" charset="0"/>
              </a:rPr>
              <a:t>ửi một lượng lớn gói UDP đến các cổng trên máy chủ làm quá tải băng thông và tài nguyên.</a:t>
            </a:r>
            <a:endParaRPr lang="en-GB" sz="1800">
              <a:latin typeface="Times New Roman" panose="02020603050405020304" charset="0"/>
              <a:cs typeface="Times New Roman" panose="02020603050405020304" charset="0"/>
            </a:endParaRPr>
          </a:p>
        </p:txBody>
      </p:sp>
      <p:sp>
        <p:nvSpPr>
          <p:cNvPr id="612" name="Google Shape;612;p34"/>
          <p:cNvSpPr txBox="1"/>
          <p:nvPr>
            <p:ph type="subTitle" idx="7"/>
          </p:nvPr>
        </p:nvSpPr>
        <p:spPr>
          <a:xfrm>
            <a:off x="923452" y="1136475"/>
            <a:ext cx="18804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sz="2400">
                <a:latin typeface="Times New Roman" panose="02020603050405020304" charset="0"/>
                <a:cs typeface="Times New Roman" panose="02020603050405020304" charset="0"/>
              </a:rPr>
              <a:t>ICMP Flood</a:t>
            </a:r>
            <a:endParaRPr lang="vi-VN" altLang="en-GB" sz="2400">
              <a:latin typeface="Times New Roman" panose="02020603050405020304" charset="0"/>
              <a:cs typeface="Times New Roman" panose="02020603050405020304" charset="0"/>
            </a:endParaRPr>
          </a:p>
        </p:txBody>
      </p:sp>
      <p:sp>
        <p:nvSpPr>
          <p:cNvPr id="613" name="Google Shape;613;p34"/>
          <p:cNvSpPr txBox="1"/>
          <p:nvPr>
            <p:ph type="subTitle" idx="8"/>
          </p:nvPr>
        </p:nvSpPr>
        <p:spPr>
          <a:xfrm>
            <a:off x="3633733" y="1136484"/>
            <a:ext cx="1880400" cy="6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sz="2400">
                <a:latin typeface="Times New Roman" panose="02020603050405020304" charset="0"/>
                <a:cs typeface="Times New Roman" panose="02020603050405020304" charset="0"/>
              </a:rPr>
              <a:t>UDP Flood</a:t>
            </a:r>
            <a:endParaRPr lang="vi-VN" altLang="en-GB" sz="2400">
              <a:latin typeface="Times New Roman" panose="02020603050405020304" charset="0"/>
              <a:cs typeface="Times New Roman" panose="02020603050405020304" charset="0"/>
            </a:endParaRPr>
          </a:p>
        </p:txBody>
      </p:sp>
      <p:sp>
        <p:nvSpPr>
          <p:cNvPr id="614" name="Google Shape;614;p34"/>
          <p:cNvSpPr txBox="1"/>
          <p:nvPr>
            <p:ph type="subTitle" idx="9"/>
          </p:nvPr>
        </p:nvSpPr>
        <p:spPr>
          <a:xfrm>
            <a:off x="6228080" y="1136650"/>
            <a:ext cx="2371090" cy="5772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sz="2400">
                <a:latin typeface="Times New Roman" panose="02020603050405020304" charset="0"/>
                <a:cs typeface="Times New Roman" panose="02020603050405020304" charset="0"/>
              </a:rPr>
              <a:t>TCP SYN Flood</a:t>
            </a:r>
            <a:endParaRPr lang="vi-VN" altLang="en-GB" sz="2400">
              <a:latin typeface="Times New Roman" panose="02020603050405020304" charset="0"/>
              <a:cs typeface="Times New Roman" panose="02020603050405020304" charset="0"/>
            </a:endParaRPr>
          </a:p>
        </p:txBody>
      </p:sp>
      <p:sp>
        <p:nvSpPr>
          <p:cNvPr id="615" name="Google Shape;615;p34"/>
          <p:cNvSpPr txBox="1"/>
          <p:nvPr>
            <p:ph type="subTitle" idx="5"/>
          </p:nvPr>
        </p:nvSpPr>
        <p:spPr>
          <a:xfrm>
            <a:off x="6343650" y="1707515"/>
            <a:ext cx="1887855" cy="2829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Times New Roman" panose="02020603050405020304" charset="0"/>
                <a:cs typeface="Times New Roman" panose="02020603050405020304" charset="0"/>
              </a:rPr>
              <a:t>Kẻ tấn công gửi một loạt các yêu cầu kết nối TCP SYN mà không hoàn tất quá trình bắt tay ba bước, gây tràn tài nguyên kết nối của máy chủ.</a:t>
            </a:r>
            <a:endParaRPr lang="en-GB" sz="1800">
              <a:latin typeface="Times New Roman" panose="02020603050405020304" charset="0"/>
              <a:cs typeface="Times New Roman" panose="02020603050405020304" charset="0"/>
            </a:endParaRPr>
          </a:p>
        </p:txBody>
      </p:sp>
    </p:spTree>
  </p:cSld>
  <p:clrMapOvr>
    <a:masterClrMapping/>
  </p:clrMapOvr>
</p:sld>
</file>

<file path=ppt/tags/tag1.xml><?xml version="1.0" encoding="utf-8"?>
<p:tagLst xmlns:p="http://schemas.openxmlformats.org/presentationml/2006/main">
  <p:tag name="TABLE_ENDDRAG_ORIGIN_RECT" val="142*249"/>
  <p:tag name="TABLE_ENDDRAG_RECT" val="53*117*142*249"/>
</p:tagLst>
</file>

<file path=ppt/tags/tag2.xml><?xml version="1.0" encoding="utf-8"?>
<p:tagLst xmlns:p="http://schemas.openxmlformats.org/presentationml/2006/main">
  <p:tag name="TABLE_ENDDRAG_ORIGIN_RECT" val="142*223"/>
  <p:tag name="TABLE_ENDDRAG_RECT" val="288*111*142*223"/>
</p:tagLst>
</file>

<file path=ppt/tags/tag3.xml><?xml version="1.0" encoding="utf-8"?>
<p:tagLst xmlns:p="http://schemas.openxmlformats.org/presentationml/2006/main">
  <p:tag name="TABLE_ENDDRAG_ORIGIN_RECT" val="151*222"/>
  <p:tag name="TABLE_ENDDRAG_RECT" val="512*111*151*223"/>
</p:tagLst>
</file>

<file path=ppt/tags/tag4.xml><?xml version="1.0" encoding="utf-8"?>
<p:tagLst xmlns:p="http://schemas.openxmlformats.org/presentationml/2006/main">
  <p:tag name="TABLE_ENDDRAG_ORIGIN_RECT" val="142*249"/>
  <p:tag name="TABLE_ENDDRAG_RECT" val="53*117*142*249"/>
</p:tagLst>
</file>

<file path=ppt/tags/tag5.xml><?xml version="1.0" encoding="utf-8"?>
<p:tagLst xmlns:p="http://schemas.openxmlformats.org/presentationml/2006/main">
  <p:tag name="TABLE_ENDDRAG_ORIGIN_RECT" val="180*235"/>
  <p:tag name="TABLE_ENDDRAG_RECT" val="377*103*180*235"/>
</p:tagLst>
</file>

<file path=ppt/tags/tag6.xml><?xml version="1.0" encoding="utf-8"?>
<p:tagLst xmlns:p="http://schemas.openxmlformats.org/presentationml/2006/main">
  <p:tag name="TABLE_ENDDRAG_ORIGIN_RECT" val="142*249"/>
  <p:tag name="TABLE_ENDDRAG_RECT" val="53*117*142*249"/>
</p:tagLst>
</file>

<file path=ppt/tags/tag7.xml><?xml version="1.0" encoding="utf-8"?>
<p:tagLst xmlns:p="http://schemas.openxmlformats.org/presentationml/2006/main">
  <p:tag name="TABLE_ENDDRAG_ORIGIN_RECT" val="142*249"/>
  <p:tag name="TABLE_ENDDRAG_RECT" val="53*117*142*249"/>
</p:tagLst>
</file>

<file path=ppt/tags/tag8.xml><?xml version="1.0" encoding="utf-8"?>
<p:tagLst xmlns:p="http://schemas.openxmlformats.org/presentationml/2006/main">
  <p:tag name="TABLE_ENDDRAG_ORIGIN_RECT" val="211*297"/>
  <p:tag name="TABLE_ENDDRAG_RECT" val="72*94*211*297"/>
</p:tagLst>
</file>

<file path=ppt/tags/tag9.xml><?xml version="1.0" encoding="utf-8"?>
<p:tagLst xmlns:p="http://schemas.openxmlformats.org/presentationml/2006/main">
  <p:tag name="TABLE_ENDDRAG_ORIGIN_RECT" val="211*189"/>
  <p:tag name="TABLE_ENDDRAG_RECT" val="82*94*211*189"/>
</p:tagLst>
</file>

<file path=ppt/theme/theme1.xml><?xml version="1.0" encoding="utf-8"?>
<a:theme xmlns:a="http://schemas.openxmlformats.org/drawingml/2006/main" name="Social Networking Services (SNS) Pitch Deck">
  <a:themeElements>
    <a:clrScheme name="Simple Light">
      <a:dk1>
        <a:srgbClr val="191919"/>
      </a:dk1>
      <a:lt1>
        <a:srgbClr val="A4C2F4"/>
      </a:lt1>
      <a:dk2>
        <a:srgbClr val="595959"/>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6230</Words>
  <Application>WPS Presentation</Application>
  <PresentationFormat/>
  <Paragraphs>191</Paragraphs>
  <Slides>20</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20</vt:i4>
      </vt:variant>
    </vt:vector>
  </HeadingPairs>
  <TitlesOfParts>
    <vt:vector size="43" baseType="lpstr">
      <vt:lpstr>Arial</vt:lpstr>
      <vt:lpstr>SimSun</vt:lpstr>
      <vt:lpstr>Wingdings</vt:lpstr>
      <vt:lpstr>Arial</vt:lpstr>
      <vt:lpstr>Poppins</vt:lpstr>
      <vt:lpstr>Baloo 2</vt:lpstr>
      <vt:lpstr>Nunito Light</vt:lpstr>
      <vt:lpstr>Segoe Print</vt:lpstr>
      <vt:lpstr>Raleway</vt:lpstr>
      <vt:lpstr>PT Sans</vt:lpstr>
      <vt:lpstr>Proxima Nova Semibold</vt:lpstr>
      <vt:lpstr>Proxima Nova</vt:lpstr>
      <vt:lpstr>Microsoft YaHei</vt:lpstr>
      <vt:lpstr>Arial Unicode MS</vt:lpstr>
      <vt:lpstr>Bebas Neue</vt:lpstr>
      <vt:lpstr>Calibri</vt:lpstr>
      <vt:lpstr>Amatic SC</vt:lpstr>
      <vt:lpstr>Roboto Medium</vt:lpstr>
      <vt:lpstr>Times New Roman</vt:lpstr>
      <vt:lpstr>Aptos</vt:lpstr>
      <vt:lpstr>Times New Roman</vt:lpstr>
      <vt:lpstr>Wingdings</vt:lpstr>
      <vt:lpstr>Social Networking Services (SNS) Pitch Deck</vt:lpstr>
      <vt:lpstr>Social Networking Services (SNS) Pitch Deck</vt:lpstr>
      <vt:lpstr>06</vt:lpstr>
      <vt:lpstr>01</vt:lpstr>
      <vt:lpstr>Introduction</vt:lpstr>
      <vt:lpstr>Mục tiêu của tấn công DoS</vt:lpstr>
      <vt:lpstr>Key ideas in market opportunity</vt:lpstr>
      <vt:lpstr>01</vt:lpstr>
      <vt:lpstr>Introduction</vt:lpstr>
      <vt:lpstr>Các loại hình tấn công ngập lụt phổ biến</vt:lpstr>
      <vt:lpstr>Định nghĩa DoS</vt:lpstr>
      <vt:lpstr>Main ideas of a pitch deck</vt:lpstr>
      <vt:lpstr>PowerPoint 演示文稿</vt:lpstr>
      <vt:lpstr>Các loại hình DDoS dựa trên ứng  dụng phổ biến</vt:lpstr>
      <vt:lpstr>DDoS băng thông dựa trên ứng dụng phổ biến</vt:lpstr>
      <vt:lpstr>DDoS phản xạ và khuếch đại </vt:lpstr>
      <vt:lpstr>02</vt:lpstr>
      <vt:lpstr>DDoS phản xạ và khuếch đại </vt:lpstr>
      <vt:lpstr>Bốn tuyến phòng thủ chống lại các cuộc tấn công Ddos:</vt:lpstr>
      <vt:lpstr>Phòng ngừa  trước DoS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5: Denial of Service</dc:title>
  <dc:creator/>
  <cp:lastModifiedBy>Khoa Lục Tấn</cp:lastModifiedBy>
  <cp:revision>3</cp:revision>
  <dcterms:created xsi:type="dcterms:W3CDTF">2024-11-03T09:59:23Z</dcterms:created>
  <dcterms:modified xsi:type="dcterms:W3CDTF">2024-11-03T11:05:44Z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D338C148AC2A4C8EBFC8DD566A6805FA_13</vt:lpwstr>
  </property>
  <property fmtid="{D5CDD505-2E9C-101B-9397-08002B2CF9AE}" pid="3" name="KSOProductBuildVer">
    <vt:lpwstr>1033-12.2.0.18607</vt:lpwstr>
  </property>
</Properties>
</file>